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authors.xml><?xml version="1.0" encoding="utf-8"?>
<p188:authorLst xmlns:a="http://schemas.openxmlformats.org/drawingml/2006/main" xmlns:r="http://schemas.openxmlformats.org/officeDocument/2006/relationships" xmlns:p188="http://schemas.microsoft.com/office/powerpoint/2018/8/main">
  <p188:author id="{E27B984D-34BC-F8BA-1FA8-24B4E1A943CF}" name="Elise Guest" initials="EG" userId="S::elise.guest@engineerscanada.ca::296cd786-9de7-4d3a-a665-7e7ff39ed36b" providerId="AD"/>
  <p188:author id="{08C36A72-A7BA-1A24-D1F0-6BA653AC4015}" name="Mya Warken" initials="MW" userId="S::mya.warken@engineerscanada.ca::f0cb8bc5-a685-4bd4-920f-87ac8a1216a8" providerId="AD"/>
  <p188:author id="{9BF64282-F924-297F-8B49-98718C83548E}" name="Aude Adnot-Serra" initials="AA" userId="S::aude.adnot-serra@engineerscanada.ca::e7d12b93-217f-422f-ae2e-5ac1fc0bde9e" providerId="AD"/>
  <p188:author id="{D1C79B99-DF02-7962-374E-E8D0A1C983E2}" name="Aude Adnot-Serra" initials="AA" userId="S::Aude.Adnot-Serra@engineerscanada.ca::e7d12b93-217f-422f-ae2e-5ac1fc0bde9e" providerId="AD"/>
</p188:authorLst>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theme" Target="theme/theme1.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commentAuthors" Target="commentAuthors.xml"/><Relationship Id="rId10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notesMaster" Target="notesMasters/notesMaster1.xml"/><Relationship Id="rId104" Type="http://schemas.microsoft.com/office/2016/11/relationships/changesInfo" Target="changesInfos/changesInfo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presProps" Target="presProps.xml"/><Relationship Id="rId105" Type="http://schemas.microsoft.com/office/2018/10/relationships/authors" Target="author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handoutMaster" Target="handoutMasters/handoutMaster1.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ude Adnot-Serra" userId="e7d12b93-217f-422f-ae2e-5ac1fc0bde9e" providerId="ADAL" clId="{F8786A82-738A-49E6-8F1A-3F9790FAC111}"/>
    <pc:docChg chg="">
      <pc:chgData name="Aude Adnot-Serra" userId="e7d12b93-217f-422f-ae2e-5ac1fc0bde9e" providerId="ADAL" clId="{F8786A82-738A-49E6-8F1A-3F9790FAC111}" dt="2023-10-19T13:44:18.931" v="5"/>
      <pc:docMkLst>
        <pc:docMk/>
      </pc:docMkLst>
      <pc:sldChg chg="modCm">
        <pc:chgData name="Aude Adnot-Serra" userId="e7d12b93-217f-422f-ae2e-5ac1fc0bde9e" providerId="ADAL" clId="{F8786A82-738A-49E6-8F1A-3F9790FAC111}" dt="2023-10-19T13:42:08.970" v="0"/>
        <pc:sldMkLst>
          <pc:docMk/>
          <pc:sldMk cId="1962361540" sldId="412"/>
        </pc:sldMkLst>
        <pc:extLst>
          <p:ext xmlns:p="http://schemas.openxmlformats.org/presentationml/2006/main" uri="{D6D511B9-2390-475A-947B-AFAB55BFBCF1}">
            <pc226:cmChg xmlns:pc226="http://schemas.microsoft.com/office/powerpoint/2022/06/main/command" chg="mod modRxn">
              <pc226:chgData name="Aude Adnot-Serra" userId="e7d12b93-217f-422f-ae2e-5ac1fc0bde9e" providerId="ADAL" clId="{F8786A82-738A-49E6-8F1A-3F9790FAC111}" dt="2023-10-19T13:42:08.970" v="0"/>
              <pc2:cmMkLst xmlns:pc2="http://schemas.microsoft.com/office/powerpoint/2019/9/main/command">
                <pc:docMk/>
                <pc:sldMk cId="1962361540" sldId="412"/>
                <pc2:cmMk id="{5C0F6B36-0C4C-4674-AC97-1E663F0A1796}"/>
              </pc2:cmMkLst>
            </pc226:cmChg>
          </p:ext>
        </pc:extLst>
      </pc:sldChg>
      <pc:sldChg chg="modCm">
        <pc:chgData name="Aude Adnot-Serra" userId="e7d12b93-217f-422f-ae2e-5ac1fc0bde9e" providerId="ADAL" clId="{F8786A82-738A-49E6-8F1A-3F9790FAC111}" dt="2023-10-19T13:44:18.931" v="5"/>
        <pc:sldMkLst>
          <pc:docMk/>
          <pc:sldMk cId="2519736135" sldId="489"/>
        </pc:sldMkLst>
        <pc:extLst>
          <p:ext xmlns:p="http://schemas.openxmlformats.org/presentationml/2006/main" uri="{D6D511B9-2390-475A-947B-AFAB55BFBCF1}">
            <pc226:cmChg xmlns:pc226="http://schemas.microsoft.com/office/powerpoint/2022/06/main/command" chg="mod modRxn">
              <pc226:chgData name="Aude Adnot-Serra" userId="e7d12b93-217f-422f-ae2e-5ac1fc0bde9e" providerId="ADAL" clId="{F8786A82-738A-49E6-8F1A-3F9790FAC111}" dt="2023-10-19T13:44:18.931" v="5"/>
              <pc2:cmMkLst xmlns:pc2="http://schemas.microsoft.com/office/powerpoint/2019/9/main/command">
                <pc:docMk/>
                <pc:sldMk cId="2519736135" sldId="489"/>
                <pc2:cmMk id="{6D855A45-41E5-4DEF-91B2-C2B72C65AEA5}"/>
              </pc2:cmMkLst>
            </pc226:cmChg>
          </p:ext>
        </pc:extLst>
      </pc:sldChg>
      <pc:sldChg chg="modCm">
        <pc:chgData name="Aude Adnot-Serra" userId="e7d12b93-217f-422f-ae2e-5ac1fc0bde9e" providerId="ADAL" clId="{F8786A82-738A-49E6-8F1A-3F9790FAC111}" dt="2023-10-19T13:42:44.914" v="1"/>
        <pc:sldMkLst>
          <pc:docMk/>
          <pc:sldMk cId="4006288405" sldId="514"/>
        </pc:sldMkLst>
        <pc:extLst>
          <p:ext xmlns:p="http://schemas.openxmlformats.org/presentationml/2006/main" uri="{D6D511B9-2390-475A-947B-AFAB55BFBCF1}">
            <pc226:cmChg xmlns:pc226="http://schemas.microsoft.com/office/powerpoint/2022/06/main/command" chg="mod modRxn">
              <pc226:chgData name="Aude Adnot-Serra" userId="e7d12b93-217f-422f-ae2e-5ac1fc0bde9e" providerId="ADAL" clId="{F8786A82-738A-49E6-8F1A-3F9790FAC111}" dt="2023-10-19T13:42:44.914" v="1"/>
              <pc2:cmMkLst xmlns:pc2="http://schemas.microsoft.com/office/powerpoint/2019/9/main/command">
                <pc:docMk/>
                <pc:sldMk cId="4006288405" sldId="514"/>
                <pc2:cmMk id="{EF6BFE6F-5709-4CFA-BE44-6063CD8EDA02}"/>
              </pc2:cmMkLst>
            </pc226:cmChg>
          </p:ext>
        </pc:extLst>
      </pc:sldChg>
      <pc:sldChg chg="modCm">
        <pc:chgData name="Aude Adnot-Serra" userId="e7d12b93-217f-422f-ae2e-5ac1fc0bde9e" providerId="ADAL" clId="{F8786A82-738A-49E6-8F1A-3F9790FAC111}" dt="2023-10-19T13:43:25.130" v="2"/>
        <pc:sldMkLst>
          <pc:docMk/>
          <pc:sldMk cId="919658600" sldId="517"/>
        </pc:sldMkLst>
        <pc:extLst>
          <p:ext xmlns:p="http://schemas.openxmlformats.org/presentationml/2006/main" uri="{D6D511B9-2390-475A-947B-AFAB55BFBCF1}">
            <pc226:cmChg xmlns:pc226="http://schemas.microsoft.com/office/powerpoint/2022/06/main/command" chg="mod modRxn">
              <pc226:chgData name="Aude Adnot-Serra" userId="e7d12b93-217f-422f-ae2e-5ac1fc0bde9e" providerId="ADAL" clId="{F8786A82-738A-49E6-8F1A-3F9790FAC111}" dt="2023-10-19T13:43:25.130" v="2"/>
              <pc2:cmMkLst xmlns:pc2="http://schemas.microsoft.com/office/powerpoint/2019/9/main/command">
                <pc:docMk/>
                <pc:sldMk cId="919658600" sldId="517"/>
                <pc2:cmMk id="{AB5F00B8-BE01-4F17-8F50-2CCADEC6117A}"/>
              </pc2:cmMkLst>
            </pc226:cmChg>
          </p:ext>
        </pc:extLst>
      </pc:sldChg>
      <pc:sldChg chg="modCm">
        <pc:chgData name="Aude Adnot-Serra" userId="e7d12b93-217f-422f-ae2e-5ac1fc0bde9e" providerId="ADAL" clId="{F8786A82-738A-49E6-8F1A-3F9790FAC111}" dt="2023-10-19T13:44:09.676" v="4"/>
        <pc:sldMkLst>
          <pc:docMk/>
          <pc:sldMk cId="3645650038" sldId="518"/>
        </pc:sldMkLst>
        <pc:extLst>
          <p:ext xmlns:p="http://schemas.openxmlformats.org/presentationml/2006/main" uri="{D6D511B9-2390-475A-947B-AFAB55BFBCF1}">
            <pc226:cmChg xmlns:pc226="http://schemas.microsoft.com/office/powerpoint/2022/06/main/command" chg="mod modRxn">
              <pc226:chgData name="Aude Adnot-Serra" userId="e7d12b93-217f-422f-ae2e-5ac1fc0bde9e" providerId="ADAL" clId="{F8786A82-738A-49E6-8F1A-3F9790FAC111}" dt="2023-10-19T13:44:09.676" v="4"/>
              <pc2:cmMkLst xmlns:pc2="http://schemas.microsoft.com/office/powerpoint/2019/9/main/command">
                <pc:docMk/>
                <pc:sldMk cId="3645650038" sldId="518"/>
                <pc2:cmMk id="{B828F723-1333-4EF1-8DC0-1C6028DF23B2}"/>
              </pc2:cmMkLst>
              <pc226:cmRplyChg chg="add">
                <pc226:chgData name="Aude Adnot-Serra" userId="e7d12b93-217f-422f-ae2e-5ac1fc0bde9e" providerId="ADAL" clId="{F8786A82-738A-49E6-8F1A-3F9790FAC111}" dt="2023-10-19T13:44:09.676" v="4"/>
                <pc2:cmRplyMkLst xmlns:pc2="http://schemas.microsoft.com/office/powerpoint/2019/9/main/command">
                  <pc:docMk/>
                  <pc:sldMk cId="3645650038" sldId="518"/>
                  <pc2:cmMk id="{B828F723-1333-4EF1-8DC0-1C6028DF23B2}"/>
                  <pc2:cmRplyMk id="{C20E1933-AADF-43A8-AED9-2CED04791D6B}"/>
                </pc2:cmRplyMkLst>
              </pc226:cmRplyChg>
            </pc226:cmChg>
          </p:ext>
        </pc:extLst>
      </pc:sldChg>
    </pc:docChg>
  </pc:docChgLst>
  <pc:docChgLst>
    <pc:chgData name="Aude Adnot-Serra" userId="S::aude.adnot-serra@engineerscanada.ca::e7d12b93-217f-422f-ae2e-5ac1fc0bde9e" providerId="AD" clId="Web-{E904BC8A-3043-E321-76F2-92C244EC75EB}"/>
    <pc:docChg chg="modSld">
      <pc:chgData name="Aude Adnot-Serra" userId="S::aude.adnot-serra@engineerscanada.ca::e7d12b93-217f-422f-ae2e-5ac1fc0bde9e" providerId="AD" clId="Web-{E904BC8A-3043-E321-76F2-92C244EC75EB}" dt="2020-11-20T16:39:48.280" v="8"/>
      <pc:docMkLst>
        <pc:docMk/>
      </pc:docMkLst>
      <pc:sldChg chg="delCm modNotes">
        <pc:chgData name="Aude Adnot-Serra" userId="S::aude.adnot-serra@engineerscanada.ca::e7d12b93-217f-422f-ae2e-5ac1fc0bde9e" providerId="AD" clId="Web-{E904BC8A-3043-E321-76F2-92C244EC75EB}" dt="2020-11-20T16:39:48.280" v="8"/>
        <pc:sldMkLst>
          <pc:docMk/>
          <pc:sldMk cId="206880315" sldId="357"/>
        </pc:sldMkLst>
      </pc:sldChg>
      <pc:sldChg chg="modSp">
        <pc:chgData name="Aude Adnot-Serra" userId="S::aude.adnot-serra@engineerscanada.ca::e7d12b93-217f-422f-ae2e-5ac1fc0bde9e" providerId="AD" clId="Web-{E904BC8A-3043-E321-76F2-92C244EC75EB}" dt="2020-11-20T16:39:19.218" v="2" actId="20577"/>
        <pc:sldMkLst>
          <pc:docMk/>
          <pc:sldMk cId="2790387873" sldId="491"/>
        </pc:sldMkLst>
        <pc:spChg chg="mod">
          <ac:chgData name="Aude Adnot-Serra" userId="S::aude.adnot-serra@engineerscanada.ca::e7d12b93-217f-422f-ae2e-5ac1fc0bde9e" providerId="AD" clId="Web-{E904BC8A-3043-E321-76F2-92C244EC75EB}" dt="2020-11-20T16:39:19.218" v="2" actId="20577"/>
          <ac:spMkLst>
            <pc:docMk/>
            <pc:sldMk cId="2790387873" sldId="491"/>
            <ac:spMk id="3" creationId="{9B2FC569-A7AF-4FC4-A07E-9737251669B9}"/>
          </ac:spMkLst>
        </pc:spChg>
      </pc:sldChg>
    </pc:docChg>
  </pc:docChgLst>
  <pc:docChgLst>
    <pc:chgData name="Alexander Olivas" userId="S::alexander.olivas@engineerscanada.ca::54ccce62-1bf7-4ce4-a0a6-6fba8b3ac6bd" providerId="AD" clId="Web-{3FF57652-F5EB-B2B1-E031-CB8F61CF3555}"/>
    <pc:docChg chg="modSld">
      <pc:chgData name="Alexander Olivas" userId="S::alexander.olivas@engineerscanada.ca::54ccce62-1bf7-4ce4-a0a6-6fba8b3ac6bd" providerId="AD" clId="Web-{3FF57652-F5EB-B2B1-E031-CB8F61CF3555}" dt="2021-08-16T13:57:52.669" v="4"/>
      <pc:docMkLst>
        <pc:docMk/>
      </pc:docMkLst>
      <pc:sldChg chg="modSp delCm">
        <pc:chgData name="Alexander Olivas" userId="S::alexander.olivas@engineerscanada.ca::54ccce62-1bf7-4ce4-a0a6-6fba8b3ac6bd" providerId="AD" clId="Web-{3FF57652-F5EB-B2B1-E031-CB8F61CF3555}" dt="2021-08-16T13:57:52.669" v="4"/>
        <pc:sldMkLst>
          <pc:docMk/>
          <pc:sldMk cId="56606144" sldId="339"/>
        </pc:sldMkLst>
        <pc:spChg chg="mod">
          <ac:chgData name="Alexander Olivas" userId="S::alexander.olivas@engineerscanada.ca::54ccce62-1bf7-4ce4-a0a6-6fba8b3ac6bd" providerId="AD" clId="Web-{3FF57652-F5EB-B2B1-E031-CB8F61CF3555}" dt="2021-08-16T13:57:47.278" v="3" actId="20577"/>
          <ac:spMkLst>
            <pc:docMk/>
            <pc:sldMk cId="56606144" sldId="339"/>
            <ac:spMk id="19" creationId="{20CB6AAD-AA75-4EBA-A5C5-358C11ACDD00}"/>
          </ac:spMkLst>
        </pc:spChg>
      </pc:sldChg>
    </pc:docChg>
  </pc:docChgLst>
  <pc:docChgLst>
    <pc:chgData name="Mya Warken" userId="S::mya.warken@engineerscanada.ca::f0cb8bc5-a685-4bd4-920f-87ac8a1216a8" providerId="AD" clId="Web-{A5EB9F4C-627E-3127-2E06-4B07906B9CC7}"/>
    <pc:docChg chg="">
      <pc:chgData name="Mya Warken" userId="S::mya.warken@engineerscanada.ca::f0cb8bc5-a685-4bd4-920f-87ac8a1216a8" providerId="AD" clId="Web-{A5EB9F4C-627E-3127-2E06-4B07906B9CC7}" dt="2023-08-29T19:12:56.576" v="0"/>
      <pc:docMkLst>
        <pc:docMk/>
      </pc:docMkLst>
      <pc:sldChg chg="modCm">
        <pc:chgData name="Mya Warken" userId="S::mya.warken@engineerscanada.ca::f0cb8bc5-a685-4bd4-920f-87ac8a1216a8" providerId="AD" clId="Web-{A5EB9F4C-627E-3127-2E06-4B07906B9CC7}" dt="2023-08-29T19:12:56.576" v="0"/>
        <pc:sldMkLst>
          <pc:docMk/>
          <pc:sldMk cId="591475533" sldId="513"/>
        </pc:sldMkLst>
        <pc:extLst>
          <p:ext xmlns:p="http://schemas.openxmlformats.org/presentationml/2006/main" uri="{D6D511B9-2390-475A-947B-AFAB55BFBCF1}">
            <pc226:cmChg xmlns:pc226="http://schemas.microsoft.com/office/powerpoint/2022/06/main/command" chg="">
              <pc226:chgData name="Mya Warken" userId="S::mya.warken@engineerscanada.ca::f0cb8bc5-a685-4bd4-920f-87ac8a1216a8" providerId="AD" clId="Web-{A5EB9F4C-627E-3127-2E06-4B07906B9CC7}" dt="2023-08-29T19:12:56.576" v="0"/>
              <pc2:cmMkLst xmlns:pc2="http://schemas.microsoft.com/office/powerpoint/2019/9/main/command">
                <pc:docMk/>
                <pc:sldMk cId="591475533" sldId="513"/>
                <pc2:cmMk id="{09384D18-6081-4CE3-88BD-F7878B79A1A4}"/>
              </pc2:cmMkLst>
              <pc226:cmRplyChg chg="add">
                <pc226:chgData name="Mya Warken" userId="S::mya.warken@engineerscanada.ca::f0cb8bc5-a685-4bd4-920f-87ac8a1216a8" providerId="AD" clId="Web-{A5EB9F4C-627E-3127-2E06-4B07906B9CC7}" dt="2023-08-29T19:12:56.576" v="0"/>
                <pc2:cmRplyMkLst xmlns:pc2="http://schemas.microsoft.com/office/powerpoint/2019/9/main/command">
                  <pc:docMk/>
                  <pc:sldMk cId="591475533" sldId="513"/>
                  <pc2:cmMk id="{09384D18-6081-4CE3-88BD-F7878B79A1A4}"/>
                  <pc2:cmRplyMk id="{402F6EEB-EA4B-492B-814A-630F4C4BA6FF}"/>
                </pc2:cmRplyMkLst>
              </pc226:cmRplyChg>
            </pc226:cmChg>
          </p:ext>
        </pc:extLst>
      </pc:sldChg>
    </pc:docChg>
  </pc:docChgLst>
  <pc:docChgLst>
    <pc:chgData name="Elise Guest" userId="296cd786-9de7-4d3a-a665-7e7ff39ed36b" providerId="ADAL" clId="{934A9751-CA9A-4049-A911-B75BC2B098AB}"/>
    <pc:docChg chg="modSld">
      <pc:chgData name="Elise Guest" userId="296cd786-9de7-4d3a-a665-7e7ff39ed36b" providerId="ADAL" clId="{934A9751-CA9A-4049-A911-B75BC2B098AB}" dt="2022-07-25T11:19:41.466" v="27" actId="20577"/>
      <pc:docMkLst>
        <pc:docMk/>
      </pc:docMkLst>
      <pc:sldChg chg="modSp mod addCm">
        <pc:chgData name="Elise Guest" userId="296cd786-9de7-4d3a-a665-7e7ff39ed36b" providerId="ADAL" clId="{934A9751-CA9A-4049-A911-B75BC2B098AB}" dt="2022-07-14T18:14:34.743" v="9" actId="1076"/>
        <pc:sldMkLst>
          <pc:docMk/>
          <pc:sldMk cId="56606144" sldId="339"/>
        </pc:sldMkLst>
        <pc:spChg chg="mod">
          <ac:chgData name="Elise Guest" userId="296cd786-9de7-4d3a-a665-7e7ff39ed36b" providerId="ADAL" clId="{934A9751-CA9A-4049-A911-B75BC2B098AB}" dt="2022-07-14T18:13:54.125" v="7" actId="20577"/>
          <ac:spMkLst>
            <pc:docMk/>
            <pc:sldMk cId="56606144" sldId="339"/>
            <ac:spMk id="15" creationId="{26169FD9-8CF4-4278-960D-B9C1D33FFD0D}"/>
          </ac:spMkLst>
        </pc:spChg>
        <pc:spChg chg="mod">
          <ac:chgData name="Elise Guest" userId="296cd786-9de7-4d3a-a665-7e7ff39ed36b" providerId="ADAL" clId="{934A9751-CA9A-4049-A911-B75BC2B098AB}" dt="2022-07-14T18:14:34.743" v="9" actId="1076"/>
          <ac:spMkLst>
            <pc:docMk/>
            <pc:sldMk cId="56606144" sldId="339"/>
            <ac:spMk id="17" creationId="{33906EC9-96C2-4B21-89E6-E052785A1FF5}"/>
          </ac:spMkLst>
        </pc:spChg>
        <pc:spChg chg="mod">
          <ac:chgData name="Elise Guest" userId="296cd786-9de7-4d3a-a665-7e7ff39ed36b" providerId="ADAL" clId="{934A9751-CA9A-4049-A911-B75BC2B098AB}" dt="2022-07-14T18:13:44.857" v="5" actId="20577"/>
          <ac:spMkLst>
            <pc:docMk/>
            <pc:sldMk cId="56606144" sldId="339"/>
            <ac:spMk id="19" creationId="{20CB6AAD-AA75-4EBA-A5C5-358C11ACDD00}"/>
          </ac:spMkLst>
        </pc:spChg>
        <pc:spChg chg="mod">
          <ac:chgData name="Elise Guest" userId="296cd786-9de7-4d3a-a665-7e7ff39ed36b" providerId="ADAL" clId="{934A9751-CA9A-4049-A911-B75BC2B098AB}" dt="2022-07-14T18:13:16.065" v="2" actId="20577"/>
          <ac:spMkLst>
            <pc:docMk/>
            <pc:sldMk cId="56606144" sldId="339"/>
            <ac:spMk id="21" creationId="{49BF51E2-F79F-4237-BEA8-B23B109C4640}"/>
          </ac:spMkLst>
        </pc:spChg>
      </pc:sldChg>
      <pc:sldChg chg="modSp mod">
        <pc:chgData name="Elise Guest" userId="296cd786-9de7-4d3a-a665-7e7ff39ed36b" providerId="ADAL" clId="{934A9751-CA9A-4049-A911-B75BC2B098AB}" dt="2022-07-25T11:17:50.089" v="15" actId="1076"/>
        <pc:sldMkLst>
          <pc:docMk/>
          <pc:sldMk cId="104149486" sldId="342"/>
        </pc:sldMkLst>
        <pc:spChg chg="mod">
          <ac:chgData name="Elise Guest" userId="296cd786-9de7-4d3a-a665-7e7ff39ed36b" providerId="ADAL" clId="{934A9751-CA9A-4049-A911-B75BC2B098AB}" dt="2022-07-25T11:17:50.089" v="15" actId="1076"/>
          <ac:spMkLst>
            <pc:docMk/>
            <pc:sldMk cId="104149486" sldId="342"/>
            <ac:spMk id="3" creationId="{BA9AA3E0-A494-42D0-B4DD-B8A5A279B5A7}"/>
          </ac:spMkLst>
        </pc:spChg>
      </pc:sldChg>
      <pc:sldChg chg="delCm">
        <pc:chgData name="Elise Guest" userId="296cd786-9de7-4d3a-a665-7e7ff39ed36b" providerId="ADAL" clId="{934A9751-CA9A-4049-A911-B75BC2B098AB}" dt="2022-07-14T18:15:05.723" v="10"/>
        <pc:sldMkLst>
          <pc:docMk/>
          <pc:sldMk cId="204002672" sldId="343"/>
        </pc:sldMkLst>
      </pc:sldChg>
      <pc:sldChg chg="modCm">
        <pc:chgData name="Elise Guest" userId="296cd786-9de7-4d3a-a665-7e7ff39ed36b" providerId="ADAL" clId="{934A9751-CA9A-4049-A911-B75BC2B098AB}" dt="2022-07-14T18:15:54.688" v="11"/>
        <pc:sldMkLst>
          <pc:docMk/>
          <pc:sldMk cId="3444757546" sldId="408"/>
        </pc:sldMkLst>
      </pc:sldChg>
      <pc:sldChg chg="modCm">
        <pc:chgData name="Elise Guest" userId="296cd786-9de7-4d3a-a665-7e7ff39ed36b" providerId="ADAL" clId="{934A9751-CA9A-4049-A911-B75BC2B098AB}" dt="2022-07-14T18:18:57.051" v="14"/>
        <pc:sldMkLst>
          <pc:docMk/>
          <pc:sldMk cId="2654405532" sldId="427"/>
        </pc:sldMkLst>
      </pc:sldChg>
      <pc:sldChg chg="modSp mod">
        <pc:chgData name="Elise Guest" userId="296cd786-9de7-4d3a-a665-7e7ff39ed36b" providerId="ADAL" clId="{934A9751-CA9A-4049-A911-B75BC2B098AB}" dt="2022-07-25T11:18:33.936" v="18" actId="20577"/>
        <pc:sldMkLst>
          <pc:docMk/>
          <pc:sldMk cId="860651110" sldId="488"/>
        </pc:sldMkLst>
        <pc:spChg chg="mod">
          <ac:chgData name="Elise Guest" userId="296cd786-9de7-4d3a-a665-7e7ff39ed36b" providerId="ADAL" clId="{934A9751-CA9A-4049-A911-B75BC2B098AB}" dt="2022-07-25T11:18:33.936" v="18" actId="20577"/>
          <ac:spMkLst>
            <pc:docMk/>
            <pc:sldMk cId="860651110" sldId="488"/>
            <ac:spMk id="5" creationId="{83502D33-4A16-4FBC-A49C-01AD6F9A4003}"/>
          </ac:spMkLst>
        </pc:spChg>
      </pc:sldChg>
      <pc:sldChg chg="modCm">
        <pc:chgData name="Elise Guest" userId="296cd786-9de7-4d3a-a665-7e7ff39ed36b" providerId="ADAL" clId="{934A9751-CA9A-4049-A911-B75BC2B098AB}" dt="2022-07-14T18:18:42.773" v="13"/>
        <pc:sldMkLst>
          <pc:docMk/>
          <pc:sldMk cId="3645650038" sldId="518"/>
        </pc:sldMkLst>
      </pc:sldChg>
      <pc:sldChg chg="modNotesTx">
        <pc:chgData name="Elise Guest" userId="296cd786-9de7-4d3a-a665-7e7ff39ed36b" providerId="ADAL" clId="{934A9751-CA9A-4049-A911-B75BC2B098AB}" dt="2022-07-25T11:19:41.466" v="27" actId="20577"/>
        <pc:sldMkLst>
          <pc:docMk/>
          <pc:sldMk cId="3315241303" sldId="537"/>
        </pc:sldMkLst>
      </pc:sldChg>
      <pc:sldChg chg="modCm">
        <pc:chgData name="Elise Guest" userId="296cd786-9de7-4d3a-a665-7e7ff39ed36b" providerId="ADAL" clId="{934A9751-CA9A-4049-A911-B75BC2B098AB}" dt="2022-07-14T18:17:46.191" v="12"/>
        <pc:sldMkLst>
          <pc:docMk/>
          <pc:sldMk cId="1365008694" sldId="546"/>
        </pc:sldMkLst>
      </pc:sldChg>
      <pc:sldChg chg="modSp mod">
        <pc:chgData name="Elise Guest" userId="296cd786-9de7-4d3a-a665-7e7ff39ed36b" providerId="ADAL" clId="{934A9751-CA9A-4049-A911-B75BC2B098AB}" dt="2022-07-25T11:18:16.208" v="16" actId="20577"/>
        <pc:sldMkLst>
          <pc:docMk/>
          <pc:sldMk cId="3558766313" sldId="565"/>
        </pc:sldMkLst>
        <pc:spChg chg="mod">
          <ac:chgData name="Elise Guest" userId="296cd786-9de7-4d3a-a665-7e7ff39ed36b" providerId="ADAL" clId="{934A9751-CA9A-4049-A911-B75BC2B098AB}" dt="2022-07-25T11:18:16.208" v="16" actId="20577"/>
          <ac:spMkLst>
            <pc:docMk/>
            <pc:sldMk cId="3558766313" sldId="565"/>
            <ac:spMk id="17" creationId="{1315B80E-03D5-4391-A8F0-6C565423CAED}"/>
          </ac:spMkLst>
        </pc:spChg>
      </pc:sldChg>
    </pc:docChg>
  </pc:docChgLst>
  <pc:docChgLst>
    <pc:chgData name="Elise Guest" userId="296cd786-9de7-4d3a-a665-7e7ff39ed36b" providerId="ADAL" clId="{51CA5989-649D-4360-8E4B-F18995DB03E4}"/>
    <pc:docChg chg="undo custSel addSld delSld modSld sldOrd">
      <pc:chgData name="Elise Guest" userId="296cd786-9de7-4d3a-a665-7e7ff39ed36b" providerId="ADAL" clId="{51CA5989-649D-4360-8E4B-F18995DB03E4}" dt="2022-07-13T17:34:17.435" v="547" actId="27636"/>
      <pc:docMkLst>
        <pc:docMk/>
      </pc:docMkLst>
      <pc:sldChg chg="del">
        <pc:chgData name="Elise Guest" userId="296cd786-9de7-4d3a-a665-7e7ff39ed36b" providerId="ADAL" clId="{51CA5989-649D-4360-8E4B-F18995DB03E4}" dt="2022-07-12T17:38:03.757" v="37" actId="47"/>
        <pc:sldMkLst>
          <pc:docMk/>
          <pc:sldMk cId="796541999" sldId="336"/>
        </pc:sldMkLst>
      </pc:sldChg>
      <pc:sldChg chg="modSp mod addCm">
        <pc:chgData name="Elise Guest" userId="296cd786-9de7-4d3a-a665-7e7ff39ed36b" providerId="ADAL" clId="{51CA5989-649D-4360-8E4B-F18995DB03E4}" dt="2022-07-12T17:42:22.277" v="79"/>
        <pc:sldMkLst>
          <pc:docMk/>
          <pc:sldMk cId="1570516686" sldId="340"/>
        </pc:sldMkLst>
        <pc:spChg chg="mod">
          <ac:chgData name="Elise Guest" userId="296cd786-9de7-4d3a-a665-7e7ff39ed36b" providerId="ADAL" clId="{51CA5989-649D-4360-8E4B-F18995DB03E4}" dt="2022-07-12T17:39:48.773" v="47" actId="1076"/>
          <ac:spMkLst>
            <pc:docMk/>
            <pc:sldMk cId="1570516686" sldId="340"/>
            <ac:spMk id="5" creationId="{C21F00F6-1435-40D4-A0F4-414786A2BA00}"/>
          </ac:spMkLst>
        </pc:spChg>
        <pc:graphicFrameChg chg="mod modGraphic">
          <ac:chgData name="Elise Guest" userId="296cd786-9de7-4d3a-a665-7e7ff39ed36b" providerId="ADAL" clId="{51CA5989-649D-4360-8E4B-F18995DB03E4}" dt="2022-07-12T17:41:48.854" v="78" actId="20577"/>
          <ac:graphicFrameMkLst>
            <pc:docMk/>
            <pc:sldMk cId="1570516686" sldId="340"/>
            <ac:graphicFrameMk id="7" creationId="{70F8019A-B5E3-4639-B09D-C76D1BD3DD5E}"/>
          </ac:graphicFrameMkLst>
        </pc:graphicFrameChg>
      </pc:sldChg>
      <pc:sldChg chg="del">
        <pc:chgData name="Elise Guest" userId="296cd786-9de7-4d3a-a665-7e7ff39ed36b" providerId="ADAL" clId="{51CA5989-649D-4360-8E4B-F18995DB03E4}" dt="2022-07-12T17:42:38.078" v="81" actId="47"/>
        <pc:sldMkLst>
          <pc:docMk/>
          <pc:sldMk cId="117852354" sldId="341"/>
        </pc:sldMkLst>
      </pc:sldChg>
      <pc:sldChg chg="modSp mod">
        <pc:chgData name="Elise Guest" userId="296cd786-9de7-4d3a-a665-7e7ff39ed36b" providerId="ADAL" clId="{51CA5989-649D-4360-8E4B-F18995DB03E4}" dt="2022-07-12T17:38:42.989" v="46" actId="20577"/>
        <pc:sldMkLst>
          <pc:docMk/>
          <pc:sldMk cId="104149486" sldId="342"/>
        </pc:sldMkLst>
        <pc:spChg chg="mod">
          <ac:chgData name="Elise Guest" userId="296cd786-9de7-4d3a-a665-7e7ff39ed36b" providerId="ADAL" clId="{51CA5989-649D-4360-8E4B-F18995DB03E4}" dt="2022-07-12T17:38:42.989" v="46" actId="20577"/>
          <ac:spMkLst>
            <pc:docMk/>
            <pc:sldMk cId="104149486" sldId="342"/>
            <ac:spMk id="3" creationId="{BA9AA3E0-A494-42D0-B4DD-B8A5A279B5A7}"/>
          </ac:spMkLst>
        </pc:spChg>
      </pc:sldChg>
      <pc:sldChg chg="modSp add mod">
        <pc:chgData name="Elise Guest" userId="296cd786-9de7-4d3a-a665-7e7ff39ed36b" providerId="ADAL" clId="{51CA5989-649D-4360-8E4B-F18995DB03E4}" dt="2022-07-12T17:38:14.630" v="40" actId="1076"/>
        <pc:sldMkLst>
          <pc:docMk/>
          <pc:sldMk cId="2910980980" sldId="345"/>
        </pc:sldMkLst>
        <pc:spChg chg="mod">
          <ac:chgData name="Elise Guest" userId="296cd786-9de7-4d3a-a665-7e7ff39ed36b" providerId="ADAL" clId="{51CA5989-649D-4360-8E4B-F18995DB03E4}" dt="2022-07-12T17:38:08.383" v="38" actId="403"/>
          <ac:spMkLst>
            <pc:docMk/>
            <pc:sldMk cId="2910980980" sldId="345"/>
            <ac:spMk id="7" creationId="{3B9F6CD8-3C62-4D58-9026-F37FC4E92B0E}"/>
          </ac:spMkLst>
        </pc:spChg>
        <pc:picChg chg="mod">
          <ac:chgData name="Elise Guest" userId="296cd786-9de7-4d3a-a665-7e7ff39ed36b" providerId="ADAL" clId="{51CA5989-649D-4360-8E4B-F18995DB03E4}" dt="2022-07-12T17:38:14.630" v="40" actId="1076"/>
          <ac:picMkLst>
            <pc:docMk/>
            <pc:sldMk cId="2910980980" sldId="345"/>
            <ac:picMk id="9" creationId="{1103B20E-91A5-4279-9EFB-15DE63CC9D1A}"/>
          </ac:picMkLst>
        </pc:picChg>
        <pc:picChg chg="mod">
          <ac:chgData name="Elise Guest" userId="296cd786-9de7-4d3a-a665-7e7ff39ed36b" providerId="ADAL" clId="{51CA5989-649D-4360-8E4B-F18995DB03E4}" dt="2022-07-12T17:38:12.293" v="39" actId="1076"/>
          <ac:picMkLst>
            <pc:docMk/>
            <pc:sldMk cId="2910980980" sldId="345"/>
            <ac:picMk id="10" creationId="{7BA8277E-6162-4D58-895B-E0AD8657CED3}"/>
          </ac:picMkLst>
        </pc:picChg>
      </pc:sldChg>
      <pc:sldChg chg="modSp mod">
        <pc:chgData name="Elise Guest" userId="296cd786-9de7-4d3a-a665-7e7ff39ed36b" providerId="ADAL" clId="{51CA5989-649D-4360-8E4B-F18995DB03E4}" dt="2022-07-13T17:29:54.362" v="451" actId="20577"/>
        <pc:sldMkLst>
          <pc:docMk/>
          <pc:sldMk cId="3160776474" sldId="356"/>
        </pc:sldMkLst>
        <pc:spChg chg="mod">
          <ac:chgData name="Elise Guest" userId="296cd786-9de7-4d3a-a665-7e7ff39ed36b" providerId="ADAL" clId="{51CA5989-649D-4360-8E4B-F18995DB03E4}" dt="2022-07-13T17:29:54.362" v="451" actId="20577"/>
          <ac:spMkLst>
            <pc:docMk/>
            <pc:sldMk cId="3160776474" sldId="356"/>
            <ac:spMk id="6" creationId="{9890CB3C-CA7B-4D76-BC8E-C1E849304594}"/>
          </ac:spMkLst>
        </pc:spChg>
      </pc:sldChg>
      <pc:sldChg chg="addSp delSp modSp mod">
        <pc:chgData name="Elise Guest" userId="296cd786-9de7-4d3a-a665-7e7ff39ed36b" providerId="ADAL" clId="{51CA5989-649D-4360-8E4B-F18995DB03E4}" dt="2022-07-13T17:29:30.889" v="449"/>
        <pc:sldMkLst>
          <pc:docMk/>
          <pc:sldMk cId="12631706" sldId="395"/>
        </pc:sldMkLst>
        <pc:picChg chg="add mod">
          <ac:chgData name="Elise Guest" userId="296cd786-9de7-4d3a-a665-7e7ff39ed36b" providerId="ADAL" clId="{51CA5989-649D-4360-8E4B-F18995DB03E4}" dt="2022-07-13T17:29:30.889" v="449"/>
          <ac:picMkLst>
            <pc:docMk/>
            <pc:sldMk cId="12631706" sldId="395"/>
            <ac:picMk id="7" creationId="{F23DA3A4-DE4F-FEDE-8182-C1E54444DC00}"/>
          </ac:picMkLst>
        </pc:picChg>
        <pc:picChg chg="del">
          <ac:chgData name="Elise Guest" userId="296cd786-9de7-4d3a-a665-7e7ff39ed36b" providerId="ADAL" clId="{51CA5989-649D-4360-8E4B-F18995DB03E4}" dt="2022-07-13T17:29:30.569" v="448" actId="478"/>
          <ac:picMkLst>
            <pc:docMk/>
            <pc:sldMk cId="12631706" sldId="395"/>
            <ac:picMk id="9" creationId="{0F8FE69E-F0A8-4B85-BC7C-42F139B0D3D6}"/>
          </ac:picMkLst>
        </pc:picChg>
      </pc:sldChg>
      <pc:sldChg chg="addSp delSp modSp mod">
        <pc:chgData name="Elise Guest" userId="296cd786-9de7-4d3a-a665-7e7ff39ed36b" providerId="ADAL" clId="{51CA5989-649D-4360-8E4B-F18995DB03E4}" dt="2022-07-12T17:49:56.542" v="328" actId="1076"/>
        <pc:sldMkLst>
          <pc:docMk/>
          <pc:sldMk cId="4286536437" sldId="407"/>
        </pc:sldMkLst>
        <pc:picChg chg="del">
          <ac:chgData name="Elise Guest" userId="296cd786-9de7-4d3a-a665-7e7ff39ed36b" providerId="ADAL" clId="{51CA5989-649D-4360-8E4B-F18995DB03E4}" dt="2022-07-12T17:49:48.932" v="324" actId="478"/>
          <ac:picMkLst>
            <pc:docMk/>
            <pc:sldMk cId="4286536437" sldId="407"/>
            <ac:picMk id="7" creationId="{18D2660E-3989-45CF-BA1C-0127AF1B3B06}"/>
          </ac:picMkLst>
        </pc:picChg>
        <pc:picChg chg="add mod">
          <ac:chgData name="Elise Guest" userId="296cd786-9de7-4d3a-a665-7e7ff39ed36b" providerId="ADAL" clId="{51CA5989-649D-4360-8E4B-F18995DB03E4}" dt="2022-07-12T17:49:56.542" v="328" actId="1076"/>
          <ac:picMkLst>
            <pc:docMk/>
            <pc:sldMk cId="4286536437" sldId="407"/>
            <ac:picMk id="8" creationId="{30798470-C9CE-C6A4-A41F-939E76C2423B}"/>
          </ac:picMkLst>
        </pc:picChg>
      </pc:sldChg>
      <pc:sldChg chg="addCm">
        <pc:chgData name="Elise Guest" userId="296cd786-9de7-4d3a-a665-7e7ff39ed36b" providerId="ADAL" clId="{51CA5989-649D-4360-8E4B-F18995DB03E4}" dt="2022-07-12T17:50:23.172" v="329"/>
        <pc:sldMkLst>
          <pc:docMk/>
          <pc:sldMk cId="3444757546" sldId="408"/>
        </pc:sldMkLst>
      </pc:sldChg>
      <pc:sldChg chg="modSp mod modNotesTx">
        <pc:chgData name="Elise Guest" userId="296cd786-9de7-4d3a-a665-7e7ff39ed36b" providerId="ADAL" clId="{51CA5989-649D-4360-8E4B-F18995DB03E4}" dt="2022-07-13T17:33:01.196" v="530" actId="20577"/>
        <pc:sldMkLst>
          <pc:docMk/>
          <pc:sldMk cId="2390751550" sldId="416"/>
        </pc:sldMkLst>
        <pc:spChg chg="mod">
          <ac:chgData name="Elise Guest" userId="296cd786-9de7-4d3a-a665-7e7ff39ed36b" providerId="ADAL" clId="{51CA5989-649D-4360-8E4B-F18995DB03E4}" dt="2022-07-13T17:32:33.678" v="498" actId="20577"/>
          <ac:spMkLst>
            <pc:docMk/>
            <pc:sldMk cId="2390751550" sldId="416"/>
            <ac:spMk id="10" creationId="{BF869462-D795-4A28-85C9-91B74B67765B}"/>
          </ac:spMkLst>
        </pc:spChg>
      </pc:sldChg>
      <pc:sldChg chg="modNotesTx">
        <pc:chgData name="Elise Guest" userId="296cd786-9de7-4d3a-a665-7e7ff39ed36b" providerId="ADAL" clId="{51CA5989-649D-4360-8E4B-F18995DB03E4}" dt="2022-07-13T17:33:59.881" v="545" actId="6549"/>
        <pc:sldMkLst>
          <pc:docMk/>
          <pc:sldMk cId="1254352817" sldId="419"/>
        </pc:sldMkLst>
      </pc:sldChg>
      <pc:sldChg chg="modSp mod">
        <pc:chgData name="Elise Guest" userId="296cd786-9de7-4d3a-a665-7e7ff39ed36b" providerId="ADAL" clId="{51CA5989-649D-4360-8E4B-F18995DB03E4}" dt="2022-07-13T17:34:17.435" v="547" actId="27636"/>
        <pc:sldMkLst>
          <pc:docMk/>
          <pc:sldMk cId="824447425" sldId="421"/>
        </pc:sldMkLst>
        <pc:spChg chg="mod">
          <ac:chgData name="Elise Guest" userId="296cd786-9de7-4d3a-a665-7e7ff39ed36b" providerId="ADAL" clId="{51CA5989-649D-4360-8E4B-F18995DB03E4}" dt="2022-07-13T17:34:17.435" v="547" actId="27636"/>
          <ac:spMkLst>
            <pc:docMk/>
            <pc:sldMk cId="824447425" sldId="421"/>
            <ac:spMk id="14339" creationId="{00000000-0000-0000-0000-000000000000}"/>
          </ac:spMkLst>
        </pc:spChg>
      </pc:sldChg>
      <pc:sldChg chg="modSp addCm delCm">
        <pc:chgData name="Elise Guest" userId="296cd786-9de7-4d3a-a665-7e7ff39ed36b" providerId="ADAL" clId="{51CA5989-649D-4360-8E4B-F18995DB03E4}" dt="2022-07-12T17:45:55.542" v="182"/>
        <pc:sldMkLst>
          <pc:docMk/>
          <pc:sldMk cId="3884210898" sldId="490"/>
        </pc:sldMkLst>
        <pc:graphicFrameChg chg="mod">
          <ac:chgData name="Elise Guest" userId="296cd786-9de7-4d3a-a665-7e7ff39ed36b" providerId="ADAL" clId="{51CA5989-649D-4360-8E4B-F18995DB03E4}" dt="2022-07-12T17:45:55.542" v="182"/>
          <ac:graphicFrameMkLst>
            <pc:docMk/>
            <pc:sldMk cId="3884210898" sldId="490"/>
            <ac:graphicFrameMk id="5" creationId="{537A9984-2CAA-405F-B194-0433C356B4D1}"/>
          </ac:graphicFrameMkLst>
        </pc:graphicFrameChg>
      </pc:sldChg>
      <pc:sldChg chg="add del">
        <pc:chgData name="Elise Guest" userId="296cd786-9de7-4d3a-a665-7e7ff39ed36b" providerId="ADAL" clId="{51CA5989-649D-4360-8E4B-F18995DB03E4}" dt="2022-07-13T17:31:53.148" v="495" actId="47"/>
        <pc:sldMkLst>
          <pc:docMk/>
          <pc:sldMk cId="919658600" sldId="517"/>
        </pc:sldMkLst>
      </pc:sldChg>
      <pc:sldChg chg="add">
        <pc:chgData name="Elise Guest" userId="296cd786-9de7-4d3a-a665-7e7ff39ed36b" providerId="ADAL" clId="{51CA5989-649D-4360-8E4B-F18995DB03E4}" dt="2022-07-12T17:46:15.382" v="184"/>
        <pc:sldMkLst>
          <pc:docMk/>
          <pc:sldMk cId="969172111" sldId="521"/>
        </pc:sldMkLst>
      </pc:sldChg>
      <pc:sldChg chg="del">
        <pc:chgData name="Elise Guest" userId="296cd786-9de7-4d3a-a665-7e7ff39ed36b" providerId="ADAL" clId="{51CA5989-649D-4360-8E4B-F18995DB03E4}" dt="2022-07-12T17:46:12.402" v="183" actId="2696"/>
        <pc:sldMkLst>
          <pc:docMk/>
          <pc:sldMk cId="2168077329" sldId="521"/>
        </pc:sldMkLst>
      </pc:sldChg>
      <pc:sldChg chg="add">
        <pc:chgData name="Elise Guest" userId="296cd786-9de7-4d3a-a665-7e7ff39ed36b" providerId="ADAL" clId="{51CA5989-649D-4360-8E4B-F18995DB03E4}" dt="2022-07-12T17:46:39.597" v="186"/>
        <pc:sldMkLst>
          <pc:docMk/>
          <pc:sldMk cId="250177821" sldId="528"/>
        </pc:sldMkLst>
      </pc:sldChg>
      <pc:sldChg chg="del">
        <pc:chgData name="Elise Guest" userId="296cd786-9de7-4d3a-a665-7e7ff39ed36b" providerId="ADAL" clId="{51CA5989-649D-4360-8E4B-F18995DB03E4}" dt="2022-07-12T17:46:36.522" v="185" actId="2696"/>
        <pc:sldMkLst>
          <pc:docMk/>
          <pc:sldMk cId="796561270" sldId="528"/>
        </pc:sldMkLst>
      </pc:sldChg>
      <pc:sldChg chg="add">
        <pc:chgData name="Elise Guest" userId="296cd786-9de7-4d3a-a665-7e7ff39ed36b" providerId="ADAL" clId="{51CA5989-649D-4360-8E4B-F18995DB03E4}" dt="2022-07-12T17:46:39.597" v="186"/>
        <pc:sldMkLst>
          <pc:docMk/>
          <pc:sldMk cId="115126806" sldId="529"/>
        </pc:sldMkLst>
      </pc:sldChg>
      <pc:sldChg chg="del">
        <pc:chgData name="Elise Guest" userId="296cd786-9de7-4d3a-a665-7e7ff39ed36b" providerId="ADAL" clId="{51CA5989-649D-4360-8E4B-F18995DB03E4}" dt="2022-07-12T17:46:36.522" v="185" actId="2696"/>
        <pc:sldMkLst>
          <pc:docMk/>
          <pc:sldMk cId="2315508661" sldId="529"/>
        </pc:sldMkLst>
      </pc:sldChg>
      <pc:sldChg chg="modSp del mod">
        <pc:chgData name="Elise Guest" userId="296cd786-9de7-4d3a-a665-7e7ff39ed36b" providerId="ADAL" clId="{51CA5989-649D-4360-8E4B-F18995DB03E4}" dt="2022-07-12T17:34:19.841" v="31" actId="47"/>
        <pc:sldMkLst>
          <pc:docMk/>
          <pc:sldMk cId="1674440877" sldId="532"/>
        </pc:sldMkLst>
        <pc:spChg chg="mod">
          <ac:chgData name="Elise Guest" userId="296cd786-9de7-4d3a-a665-7e7ff39ed36b" providerId="ADAL" clId="{51CA5989-649D-4360-8E4B-F18995DB03E4}" dt="2022-07-12T17:33:21.453" v="8" actId="20577"/>
          <ac:spMkLst>
            <pc:docMk/>
            <pc:sldMk cId="1674440877" sldId="532"/>
            <ac:spMk id="2" creationId="{8332A830-6BE8-4316-9AF9-DD737FA7951F}"/>
          </ac:spMkLst>
        </pc:spChg>
        <pc:spChg chg="mod">
          <ac:chgData name="Elise Guest" userId="296cd786-9de7-4d3a-a665-7e7ff39ed36b" providerId="ADAL" clId="{51CA5989-649D-4360-8E4B-F18995DB03E4}" dt="2022-07-12T17:33:33.813" v="29" actId="20577"/>
          <ac:spMkLst>
            <pc:docMk/>
            <pc:sldMk cId="1674440877" sldId="532"/>
            <ac:spMk id="3" creationId="{D7CF420D-084D-4EC8-BCC7-46CF2D986816}"/>
          </ac:spMkLst>
        </pc:spChg>
      </pc:sldChg>
      <pc:sldChg chg="ord">
        <pc:chgData name="Elise Guest" userId="296cd786-9de7-4d3a-a665-7e7ff39ed36b" providerId="ADAL" clId="{51CA5989-649D-4360-8E4B-F18995DB03E4}" dt="2022-07-12T17:49:17.387" v="319"/>
        <pc:sldMkLst>
          <pc:docMk/>
          <pc:sldMk cId="130406352" sldId="536"/>
        </pc:sldMkLst>
      </pc:sldChg>
      <pc:sldChg chg="modSp mod ord modNotesTx">
        <pc:chgData name="Elise Guest" userId="296cd786-9de7-4d3a-a665-7e7ff39ed36b" providerId="ADAL" clId="{51CA5989-649D-4360-8E4B-F18995DB03E4}" dt="2022-07-12T17:49:36.393" v="323"/>
        <pc:sldMkLst>
          <pc:docMk/>
          <pc:sldMk cId="3315241303" sldId="537"/>
        </pc:sldMkLst>
        <pc:spChg chg="mod">
          <ac:chgData name="Elise Guest" userId="296cd786-9de7-4d3a-a665-7e7ff39ed36b" providerId="ADAL" clId="{51CA5989-649D-4360-8E4B-F18995DB03E4}" dt="2022-07-12T17:47:54.992" v="225" actId="20577"/>
          <ac:spMkLst>
            <pc:docMk/>
            <pc:sldMk cId="3315241303" sldId="537"/>
            <ac:spMk id="2" creationId="{2D42E687-8B55-4AA2-8748-114BC534566B}"/>
          </ac:spMkLst>
        </pc:spChg>
        <pc:spChg chg="mod">
          <ac:chgData name="Elise Guest" userId="296cd786-9de7-4d3a-a665-7e7ff39ed36b" providerId="ADAL" clId="{51CA5989-649D-4360-8E4B-F18995DB03E4}" dt="2022-07-12T17:47:51.545" v="215" actId="27636"/>
          <ac:spMkLst>
            <pc:docMk/>
            <pc:sldMk cId="3315241303" sldId="537"/>
            <ac:spMk id="3" creationId="{42C7C6DA-DEF5-4945-B157-4B8EB83E73F8}"/>
          </ac:spMkLst>
        </pc:spChg>
      </pc:sldChg>
      <pc:sldChg chg="modSp add del mod ord modNotesTx">
        <pc:chgData name="Elise Guest" userId="296cd786-9de7-4d3a-a665-7e7ff39ed36b" providerId="ADAL" clId="{51CA5989-649D-4360-8E4B-F18995DB03E4}" dt="2022-07-12T17:52:12.032" v="447" actId="6549"/>
        <pc:sldMkLst>
          <pc:docMk/>
          <pc:sldMk cId="2950180990" sldId="538"/>
        </pc:sldMkLst>
        <pc:graphicFrameChg chg="mod modGraphic">
          <ac:chgData name="Elise Guest" userId="296cd786-9de7-4d3a-a665-7e7ff39ed36b" providerId="ADAL" clId="{51CA5989-649D-4360-8E4B-F18995DB03E4}" dt="2022-07-12T17:52:02.382" v="446" actId="255"/>
          <ac:graphicFrameMkLst>
            <pc:docMk/>
            <pc:sldMk cId="2950180990" sldId="538"/>
            <ac:graphicFrameMk id="6" creationId="{66B9992B-9E4A-4117-A89E-D2251F943C6B}"/>
          </ac:graphicFrameMkLst>
        </pc:graphicFrameChg>
      </pc:sldChg>
      <pc:sldChg chg="modSp mod modNotesTx">
        <pc:chgData name="Elise Guest" userId="296cd786-9de7-4d3a-a665-7e7ff39ed36b" providerId="ADAL" clId="{51CA5989-649D-4360-8E4B-F18995DB03E4}" dt="2022-07-13T17:30:26.249" v="492" actId="20577"/>
        <pc:sldMkLst>
          <pc:docMk/>
          <pc:sldMk cId="1365008694" sldId="546"/>
        </pc:sldMkLst>
        <pc:spChg chg="mod">
          <ac:chgData name="Elise Guest" userId="296cd786-9de7-4d3a-a665-7e7ff39ed36b" providerId="ADAL" clId="{51CA5989-649D-4360-8E4B-F18995DB03E4}" dt="2022-07-13T17:30:09.531" v="453" actId="207"/>
          <ac:spMkLst>
            <pc:docMk/>
            <pc:sldMk cId="1365008694" sldId="546"/>
            <ac:spMk id="6" creationId="{4FEDD2A6-CAAE-4739-BB7D-51FC32D1CE0F}"/>
          </ac:spMkLst>
        </pc:spChg>
      </pc:sldChg>
      <pc:sldChg chg="del">
        <pc:chgData name="Elise Guest" userId="296cd786-9de7-4d3a-a665-7e7ff39ed36b" providerId="ADAL" clId="{51CA5989-649D-4360-8E4B-F18995DB03E4}" dt="2022-07-13T17:32:07.743" v="496" actId="47"/>
        <pc:sldMkLst>
          <pc:docMk/>
          <pc:sldMk cId="612975224" sldId="547"/>
        </pc:sldMkLst>
      </pc:sldChg>
      <pc:sldChg chg="ord">
        <pc:chgData name="Elise Guest" userId="296cd786-9de7-4d3a-a665-7e7ff39ed36b" providerId="ADAL" clId="{51CA5989-649D-4360-8E4B-F18995DB03E4}" dt="2022-07-13T17:33:18.518" v="532"/>
        <pc:sldMkLst>
          <pc:docMk/>
          <pc:sldMk cId="4172581618" sldId="557"/>
        </pc:sldMkLst>
      </pc:sldChg>
      <pc:sldChg chg="add">
        <pc:chgData name="Elise Guest" userId="296cd786-9de7-4d3a-a665-7e7ff39ed36b" providerId="ADAL" clId="{51CA5989-649D-4360-8E4B-F18995DB03E4}" dt="2022-07-12T17:46:39.597" v="186"/>
        <pc:sldMkLst>
          <pc:docMk/>
          <pc:sldMk cId="505020520" sldId="559"/>
        </pc:sldMkLst>
      </pc:sldChg>
      <pc:sldChg chg="del">
        <pc:chgData name="Elise Guest" userId="296cd786-9de7-4d3a-a665-7e7ff39ed36b" providerId="ADAL" clId="{51CA5989-649D-4360-8E4B-F18995DB03E4}" dt="2022-07-12T17:46:36.522" v="185" actId="2696"/>
        <pc:sldMkLst>
          <pc:docMk/>
          <pc:sldMk cId="674496915" sldId="559"/>
        </pc:sldMkLst>
      </pc:sldChg>
      <pc:sldChg chg="add">
        <pc:chgData name="Elise Guest" userId="296cd786-9de7-4d3a-a665-7e7ff39ed36b" providerId="ADAL" clId="{51CA5989-649D-4360-8E4B-F18995DB03E4}" dt="2022-07-13T17:31:49.572" v="493"/>
        <pc:sldMkLst>
          <pc:docMk/>
          <pc:sldMk cId="3773975489" sldId="563"/>
        </pc:sldMkLst>
      </pc:sldChg>
      <pc:sldChg chg="modSp add mod">
        <pc:chgData name="Elise Guest" userId="296cd786-9de7-4d3a-a665-7e7ff39ed36b" providerId="ADAL" clId="{51CA5989-649D-4360-8E4B-F18995DB03E4}" dt="2022-07-12T17:34:28.643" v="35" actId="20577"/>
        <pc:sldMkLst>
          <pc:docMk/>
          <pc:sldMk cId="507486671" sldId="564"/>
        </pc:sldMkLst>
        <pc:spChg chg="mod">
          <ac:chgData name="Elise Guest" userId="296cd786-9de7-4d3a-a665-7e7ff39ed36b" providerId="ADAL" clId="{51CA5989-649D-4360-8E4B-F18995DB03E4}" dt="2022-07-12T17:34:28.643" v="35" actId="20577"/>
          <ac:spMkLst>
            <pc:docMk/>
            <pc:sldMk cId="507486671" sldId="564"/>
            <ac:spMk id="3" creationId="{D17C63F2-CEFA-42E4-A708-AE30F5A1F674}"/>
          </ac:spMkLst>
        </pc:spChg>
      </pc:sldChg>
      <pc:sldChg chg="add">
        <pc:chgData name="Elise Guest" userId="296cd786-9de7-4d3a-a665-7e7ff39ed36b" providerId="ADAL" clId="{51CA5989-649D-4360-8E4B-F18995DB03E4}" dt="2022-07-12T17:42:35.482" v="80"/>
        <pc:sldMkLst>
          <pc:docMk/>
          <pc:sldMk cId="3558766313" sldId="565"/>
        </pc:sldMkLst>
      </pc:sldChg>
      <pc:sldChg chg="addSp modSp add mod">
        <pc:chgData name="Elise Guest" userId="296cd786-9de7-4d3a-a665-7e7ff39ed36b" providerId="ADAL" clId="{51CA5989-649D-4360-8E4B-F18995DB03E4}" dt="2022-07-12T17:45:41.652" v="181" actId="20577"/>
        <pc:sldMkLst>
          <pc:docMk/>
          <pc:sldMk cId="874081582" sldId="566"/>
        </pc:sldMkLst>
        <pc:spChg chg="mod">
          <ac:chgData name="Elise Guest" userId="296cd786-9de7-4d3a-a665-7e7ff39ed36b" providerId="ADAL" clId="{51CA5989-649D-4360-8E4B-F18995DB03E4}" dt="2022-07-12T17:44:54.798" v="115" actId="20577"/>
          <ac:spMkLst>
            <pc:docMk/>
            <pc:sldMk cId="874081582" sldId="566"/>
            <ac:spMk id="2" creationId="{B5AEC999-FF24-4485-AB03-EA3A20D66B39}"/>
          </ac:spMkLst>
        </pc:spChg>
        <pc:spChg chg="add mod">
          <ac:chgData name="Elise Guest" userId="296cd786-9de7-4d3a-a665-7e7ff39ed36b" providerId="ADAL" clId="{51CA5989-649D-4360-8E4B-F18995DB03E4}" dt="2022-07-12T17:45:41.652" v="181" actId="20577"/>
          <ac:spMkLst>
            <pc:docMk/>
            <pc:sldMk cId="874081582" sldId="566"/>
            <ac:spMk id="4" creationId="{FF7E0E94-CE21-630E-3BA9-8A930045A4D6}"/>
          </ac:spMkLst>
        </pc:spChg>
      </pc:sldChg>
      <pc:sldChg chg="add">
        <pc:chgData name="Elise Guest" userId="296cd786-9de7-4d3a-a665-7e7ff39ed36b" providerId="ADAL" clId="{51CA5989-649D-4360-8E4B-F18995DB03E4}" dt="2022-07-12T17:45:05.659" v="116"/>
        <pc:sldMkLst>
          <pc:docMk/>
          <pc:sldMk cId="2065702831" sldId="567"/>
        </pc:sldMkLst>
      </pc:sldChg>
      <pc:sldChg chg="modSp add del mod">
        <pc:chgData name="Elise Guest" userId="296cd786-9de7-4d3a-a665-7e7ff39ed36b" providerId="ADAL" clId="{51CA5989-649D-4360-8E4B-F18995DB03E4}" dt="2022-07-13T17:33:45.387" v="543" actId="47"/>
        <pc:sldMkLst>
          <pc:docMk/>
          <pc:sldMk cId="4294168953" sldId="568"/>
        </pc:sldMkLst>
        <pc:spChg chg="mod">
          <ac:chgData name="Elise Guest" userId="296cd786-9de7-4d3a-a665-7e7ff39ed36b" providerId="ADAL" clId="{51CA5989-649D-4360-8E4B-F18995DB03E4}" dt="2022-07-13T17:33:31.324" v="542" actId="20577"/>
          <ac:spMkLst>
            <pc:docMk/>
            <pc:sldMk cId="4294168953" sldId="568"/>
            <ac:spMk id="2" creationId="{B5AEC999-FF24-4485-AB03-EA3A20D66B39}"/>
          </ac:spMkLst>
        </pc:spChg>
      </pc:sldChg>
    </pc:docChg>
  </pc:docChgLst>
  <pc:docChgLst>
    <pc:chgData name="Mya Warken" userId="f0cb8bc5-a685-4bd4-920f-87ac8a1216a8" providerId="ADAL" clId="{96BDA821-E203-4401-BFE8-AB0461BE8C6A}"/>
    <pc:docChg chg="undo custSel modSld">
      <pc:chgData name="Mya Warken" userId="f0cb8bc5-a685-4bd4-920f-87ac8a1216a8" providerId="ADAL" clId="{96BDA821-E203-4401-BFE8-AB0461BE8C6A}" dt="2023-08-30T19:51:07.850" v="266"/>
      <pc:docMkLst>
        <pc:docMk/>
      </pc:docMkLst>
      <pc:sldChg chg="addCm">
        <pc:chgData name="Mya Warken" userId="f0cb8bc5-a685-4bd4-920f-87ac8a1216a8" providerId="ADAL" clId="{96BDA821-E203-4401-BFE8-AB0461BE8C6A}" dt="2023-08-29T15:54:34.315" v="114"/>
        <pc:sldMkLst>
          <pc:docMk/>
          <pc:sldMk cId="1567393261" sldId="284"/>
        </pc:sldMkLst>
        <pc:extLst>
          <p:ext xmlns:p="http://schemas.openxmlformats.org/presentationml/2006/main" uri="{D6D511B9-2390-475A-947B-AFAB55BFBCF1}">
            <pc226:cmChg xmlns:pc226="http://schemas.microsoft.com/office/powerpoint/2022/06/main/command" chg="add">
              <pc226:chgData name="Mya Warken" userId="f0cb8bc5-a685-4bd4-920f-87ac8a1216a8" providerId="ADAL" clId="{96BDA821-E203-4401-BFE8-AB0461BE8C6A}" dt="2023-08-29T15:54:34.315" v="114"/>
              <pc2:cmMkLst xmlns:pc2="http://schemas.microsoft.com/office/powerpoint/2019/9/main/command">
                <pc:docMk/>
                <pc:sldMk cId="1567393261" sldId="284"/>
                <pc2:cmMk id="{994E5B2E-12ED-4773-B6EB-1A1FE7D800F5}"/>
              </pc2:cmMkLst>
            </pc226:cmChg>
          </p:ext>
        </pc:extLst>
      </pc:sldChg>
      <pc:sldChg chg="modNotesTx">
        <pc:chgData name="Mya Warken" userId="f0cb8bc5-a685-4bd4-920f-87ac8a1216a8" providerId="ADAL" clId="{96BDA821-E203-4401-BFE8-AB0461BE8C6A}" dt="2023-08-29T15:50:16.599" v="105" actId="255"/>
        <pc:sldMkLst>
          <pc:docMk/>
          <pc:sldMk cId="1636950058" sldId="298"/>
        </pc:sldMkLst>
      </pc:sldChg>
      <pc:sldChg chg="modSp mod">
        <pc:chgData name="Mya Warken" userId="f0cb8bc5-a685-4bd4-920f-87ac8a1216a8" providerId="ADAL" clId="{96BDA821-E203-4401-BFE8-AB0461BE8C6A}" dt="2023-08-29T15:33:52.093" v="95" actId="13926"/>
        <pc:sldMkLst>
          <pc:docMk/>
          <pc:sldMk cId="529962671" sldId="334"/>
        </pc:sldMkLst>
        <pc:spChg chg="mod">
          <ac:chgData name="Mya Warken" userId="f0cb8bc5-a685-4bd4-920f-87ac8a1216a8" providerId="ADAL" clId="{96BDA821-E203-4401-BFE8-AB0461BE8C6A}" dt="2023-08-29T15:33:52.093" v="95" actId="13926"/>
          <ac:spMkLst>
            <pc:docMk/>
            <pc:sldMk cId="529962671" sldId="334"/>
            <ac:spMk id="6" creationId="{7019D108-6D5C-49B7-9807-390C7363FE82}"/>
          </ac:spMkLst>
        </pc:spChg>
      </pc:sldChg>
      <pc:sldChg chg="modNotesTx">
        <pc:chgData name="Mya Warken" userId="f0cb8bc5-a685-4bd4-920f-87ac8a1216a8" providerId="ADAL" clId="{96BDA821-E203-4401-BFE8-AB0461BE8C6A}" dt="2023-08-29T15:34:22.940" v="97" actId="6549"/>
        <pc:sldMkLst>
          <pc:docMk/>
          <pc:sldMk cId="2910980980" sldId="345"/>
        </pc:sldMkLst>
      </pc:sldChg>
      <pc:sldChg chg="addCm modCm">
        <pc:chgData name="Mya Warken" userId="f0cb8bc5-a685-4bd4-920f-87ac8a1216a8" providerId="ADAL" clId="{96BDA821-E203-4401-BFE8-AB0461BE8C6A}" dt="2023-08-30T19:51:07.850" v="266"/>
        <pc:sldMkLst>
          <pc:docMk/>
          <pc:sldMk cId="1962361540" sldId="412"/>
        </pc:sldMkLst>
        <pc:extLst>
          <p:ext xmlns:p="http://schemas.openxmlformats.org/presentationml/2006/main" uri="{D6D511B9-2390-475A-947B-AFAB55BFBCF1}">
            <pc226:cmChg xmlns:pc226="http://schemas.microsoft.com/office/powerpoint/2022/06/main/command" chg="">
              <pc226:chgData name="Mya Warken" userId="f0cb8bc5-a685-4bd4-920f-87ac8a1216a8" providerId="ADAL" clId="{96BDA821-E203-4401-BFE8-AB0461BE8C6A}" dt="2023-08-29T15:44:24.493" v="101"/>
              <pc2:cmMkLst xmlns:pc2="http://schemas.microsoft.com/office/powerpoint/2019/9/main/command">
                <pc:docMk/>
                <pc:sldMk cId="1962361540" sldId="412"/>
                <pc2:cmMk id="{DC4C6659-536D-4974-B1F4-CD829CD5B753}"/>
              </pc2:cmMkLst>
              <pc226:cmRplyChg chg="add">
                <pc226:chgData name="Mya Warken" userId="f0cb8bc5-a685-4bd4-920f-87ac8a1216a8" providerId="ADAL" clId="{96BDA821-E203-4401-BFE8-AB0461BE8C6A}" dt="2023-08-29T15:44:24.493" v="101"/>
                <pc2:cmRplyMkLst xmlns:pc2="http://schemas.microsoft.com/office/powerpoint/2019/9/main/command">
                  <pc:docMk/>
                  <pc:sldMk cId="1962361540" sldId="412"/>
                  <pc2:cmMk id="{DC4C6659-536D-4974-B1F4-CD829CD5B753}"/>
                  <pc2:cmRplyMk id="{3C3C0B4D-EFBA-4464-B8E3-DA914EFFA39E}"/>
                </pc2:cmRplyMkLst>
              </pc226:cmRplyChg>
            </pc226:cmChg>
            <pc226:cmChg xmlns:pc226="http://schemas.microsoft.com/office/powerpoint/2022/06/main/command" chg="add">
              <pc226:chgData name="Mya Warken" userId="f0cb8bc5-a685-4bd4-920f-87ac8a1216a8" providerId="ADAL" clId="{96BDA821-E203-4401-BFE8-AB0461BE8C6A}" dt="2023-08-30T19:51:07.850" v="266"/>
              <pc2:cmMkLst xmlns:pc2="http://schemas.microsoft.com/office/powerpoint/2019/9/main/command">
                <pc:docMk/>
                <pc:sldMk cId="1962361540" sldId="412"/>
                <pc2:cmMk id="{CD37A58A-D707-40B2-AC90-800828DD0474}"/>
              </pc2:cmMkLst>
            </pc226:cmChg>
          </p:ext>
        </pc:extLst>
      </pc:sldChg>
      <pc:sldChg chg="addCm modCm">
        <pc:chgData name="Mya Warken" userId="f0cb8bc5-a685-4bd4-920f-87ac8a1216a8" providerId="ADAL" clId="{96BDA821-E203-4401-BFE8-AB0461BE8C6A}" dt="2023-08-30T19:49:02.126" v="264"/>
        <pc:sldMkLst>
          <pc:docMk/>
          <pc:sldMk cId="2390751550" sldId="416"/>
        </pc:sldMkLst>
        <pc:extLst>
          <p:ext xmlns:p="http://schemas.openxmlformats.org/presentationml/2006/main" uri="{D6D511B9-2390-475A-947B-AFAB55BFBCF1}">
            <pc226:cmChg xmlns:pc226="http://schemas.microsoft.com/office/powerpoint/2022/06/main/command" chg="add">
              <pc226:chgData name="Mya Warken" userId="f0cb8bc5-a685-4bd4-920f-87ac8a1216a8" providerId="ADAL" clId="{96BDA821-E203-4401-BFE8-AB0461BE8C6A}" dt="2023-08-30T19:49:02.126" v="264"/>
              <pc2:cmMkLst xmlns:pc2="http://schemas.microsoft.com/office/powerpoint/2019/9/main/command">
                <pc:docMk/>
                <pc:sldMk cId="2390751550" sldId="416"/>
                <pc2:cmMk id="{EF758AD0-C687-45B6-9201-C97E6F03DA7B}"/>
              </pc2:cmMkLst>
            </pc226:cmChg>
            <pc226:cmChg xmlns:pc226="http://schemas.microsoft.com/office/powerpoint/2022/06/main/command" chg="">
              <pc226:chgData name="Mya Warken" userId="f0cb8bc5-a685-4bd4-920f-87ac8a1216a8" providerId="ADAL" clId="{96BDA821-E203-4401-BFE8-AB0461BE8C6A}" dt="2023-08-29T15:55:44.662" v="115"/>
              <pc2:cmMkLst xmlns:pc2="http://schemas.microsoft.com/office/powerpoint/2019/9/main/command">
                <pc:docMk/>
                <pc:sldMk cId="2390751550" sldId="416"/>
                <pc2:cmMk id="{123359D3-E0E1-452C-988A-03903602563C}"/>
              </pc2:cmMkLst>
              <pc226:cmRplyChg chg="add">
                <pc226:chgData name="Mya Warken" userId="f0cb8bc5-a685-4bd4-920f-87ac8a1216a8" providerId="ADAL" clId="{96BDA821-E203-4401-BFE8-AB0461BE8C6A}" dt="2023-08-29T15:55:44.662" v="115"/>
                <pc2:cmRplyMkLst xmlns:pc2="http://schemas.microsoft.com/office/powerpoint/2019/9/main/command">
                  <pc:docMk/>
                  <pc:sldMk cId="2390751550" sldId="416"/>
                  <pc2:cmMk id="{123359D3-E0E1-452C-988A-03903602563C}"/>
                  <pc2:cmRplyMk id="{14F94113-3D1D-4A86-89B2-AA9CADF338DF}"/>
                </pc2:cmRplyMkLst>
              </pc226:cmRplyChg>
            </pc226:cmChg>
          </p:ext>
        </pc:extLst>
      </pc:sldChg>
      <pc:sldChg chg="modSp mod">
        <pc:chgData name="Mya Warken" userId="f0cb8bc5-a685-4bd4-920f-87ac8a1216a8" providerId="ADAL" clId="{96BDA821-E203-4401-BFE8-AB0461BE8C6A}" dt="2023-08-29T15:58:31.527" v="141" actId="13926"/>
        <pc:sldMkLst>
          <pc:docMk/>
          <pc:sldMk cId="3165490097" sldId="417"/>
        </pc:sldMkLst>
        <pc:spChg chg="mod">
          <ac:chgData name="Mya Warken" userId="f0cb8bc5-a685-4bd4-920f-87ac8a1216a8" providerId="ADAL" clId="{96BDA821-E203-4401-BFE8-AB0461BE8C6A}" dt="2023-08-29T15:58:31.527" v="141" actId="13926"/>
          <ac:spMkLst>
            <pc:docMk/>
            <pc:sldMk cId="3165490097" sldId="417"/>
            <ac:spMk id="8" creationId="{F2510F2A-9980-4357-B0A4-15D41FEE750E}"/>
          </ac:spMkLst>
        </pc:spChg>
      </pc:sldChg>
      <pc:sldChg chg="addCm modCm">
        <pc:chgData name="Mya Warken" userId="f0cb8bc5-a685-4bd4-920f-87ac8a1216a8" providerId="ADAL" clId="{96BDA821-E203-4401-BFE8-AB0461BE8C6A}" dt="2023-08-30T19:49:12.044" v="265"/>
        <pc:sldMkLst>
          <pc:docMk/>
          <pc:sldMk cId="824447425" sldId="421"/>
        </pc:sldMkLst>
        <pc:extLst>
          <p:ext xmlns:p="http://schemas.openxmlformats.org/presentationml/2006/main" uri="{D6D511B9-2390-475A-947B-AFAB55BFBCF1}">
            <pc226:cmChg xmlns:pc226="http://schemas.microsoft.com/office/powerpoint/2022/06/main/command" chg="add">
              <pc226:chgData name="Mya Warken" userId="f0cb8bc5-a685-4bd4-920f-87ac8a1216a8" providerId="ADAL" clId="{96BDA821-E203-4401-BFE8-AB0461BE8C6A}" dt="2023-08-29T15:56:45.233" v="117"/>
              <pc2:cmMkLst xmlns:pc2="http://schemas.microsoft.com/office/powerpoint/2019/9/main/command">
                <pc:docMk/>
                <pc:sldMk cId="824447425" sldId="421"/>
                <pc2:cmMk id="{B2EC867C-6C18-46CF-B305-DA3F9CF5E3DF}"/>
              </pc2:cmMkLst>
            </pc226:cmChg>
            <pc226:cmChg xmlns:pc226="http://schemas.microsoft.com/office/powerpoint/2022/06/main/command" chg="">
              <pc226:chgData name="Mya Warken" userId="f0cb8bc5-a685-4bd4-920f-87ac8a1216a8" providerId="ADAL" clId="{96BDA821-E203-4401-BFE8-AB0461BE8C6A}" dt="2023-08-29T15:55:59.927" v="116"/>
              <pc2:cmMkLst xmlns:pc2="http://schemas.microsoft.com/office/powerpoint/2019/9/main/command">
                <pc:docMk/>
                <pc:sldMk cId="824447425" sldId="421"/>
                <pc2:cmMk id="{82D826C2-00E4-4D90-BC9B-E1859B2F4B54}"/>
              </pc2:cmMkLst>
              <pc226:cmRplyChg chg="add">
                <pc226:chgData name="Mya Warken" userId="f0cb8bc5-a685-4bd4-920f-87ac8a1216a8" providerId="ADAL" clId="{96BDA821-E203-4401-BFE8-AB0461BE8C6A}" dt="2023-08-29T15:55:59.927" v="116"/>
                <pc2:cmRplyMkLst xmlns:pc2="http://schemas.microsoft.com/office/powerpoint/2019/9/main/command">
                  <pc:docMk/>
                  <pc:sldMk cId="824447425" sldId="421"/>
                  <pc2:cmMk id="{82D826C2-00E4-4D90-BC9B-E1859B2F4B54}"/>
                  <pc2:cmRplyMk id="{56D7DA99-2EBB-4FB5-B006-165F47D1D14E}"/>
                </pc2:cmRplyMkLst>
              </pc226:cmRplyChg>
            </pc226:cmChg>
            <pc226:cmChg xmlns:pc226="http://schemas.microsoft.com/office/powerpoint/2022/06/main/command" chg="add">
              <pc226:chgData name="Mya Warken" userId="f0cb8bc5-a685-4bd4-920f-87ac8a1216a8" providerId="ADAL" clId="{96BDA821-E203-4401-BFE8-AB0461BE8C6A}" dt="2023-08-30T19:49:12.044" v="265"/>
              <pc2:cmMkLst xmlns:pc2="http://schemas.microsoft.com/office/powerpoint/2019/9/main/command">
                <pc:docMk/>
                <pc:sldMk cId="824447425" sldId="421"/>
                <pc2:cmMk id="{CD5A1EC8-4474-40DE-A756-5C1FB0CCCC34}"/>
              </pc2:cmMkLst>
            </pc226:cmChg>
          </p:ext>
        </pc:extLst>
      </pc:sldChg>
      <pc:sldChg chg="addCm">
        <pc:chgData name="Mya Warken" userId="f0cb8bc5-a685-4bd4-920f-87ac8a1216a8" providerId="ADAL" clId="{96BDA821-E203-4401-BFE8-AB0461BE8C6A}" dt="2023-08-29T15:58:02.016" v="128"/>
        <pc:sldMkLst>
          <pc:docMk/>
          <pc:sldMk cId="3283941816" sldId="423"/>
        </pc:sldMkLst>
        <pc:extLst>
          <p:ext xmlns:p="http://schemas.openxmlformats.org/presentationml/2006/main" uri="{D6D511B9-2390-475A-947B-AFAB55BFBCF1}">
            <pc226:cmChg xmlns:pc226="http://schemas.microsoft.com/office/powerpoint/2022/06/main/command" chg="add">
              <pc226:chgData name="Mya Warken" userId="f0cb8bc5-a685-4bd4-920f-87ac8a1216a8" providerId="ADAL" clId="{96BDA821-E203-4401-BFE8-AB0461BE8C6A}" dt="2023-08-29T15:58:02.016" v="128"/>
              <pc2:cmMkLst xmlns:pc2="http://schemas.microsoft.com/office/powerpoint/2019/9/main/command">
                <pc:docMk/>
                <pc:sldMk cId="3283941816" sldId="423"/>
                <pc2:cmMk id="{153307A4-CCD4-4A5C-9CFB-294B642DD15A}"/>
              </pc2:cmMkLst>
            </pc226:cmChg>
          </p:ext>
        </pc:extLst>
      </pc:sldChg>
      <pc:sldChg chg="modSp mod">
        <pc:chgData name="Mya Warken" userId="f0cb8bc5-a685-4bd4-920f-87ac8a1216a8" providerId="ADAL" clId="{96BDA821-E203-4401-BFE8-AB0461BE8C6A}" dt="2023-08-29T15:59:24.163" v="254" actId="13926"/>
        <pc:sldMkLst>
          <pc:docMk/>
          <pc:sldMk cId="497447127" sldId="445"/>
        </pc:sldMkLst>
        <pc:spChg chg="mod">
          <ac:chgData name="Mya Warken" userId="f0cb8bc5-a685-4bd4-920f-87ac8a1216a8" providerId="ADAL" clId="{96BDA821-E203-4401-BFE8-AB0461BE8C6A}" dt="2023-08-29T15:58:46.627" v="157" actId="13926"/>
          <ac:spMkLst>
            <pc:docMk/>
            <pc:sldMk cId="497447127" sldId="445"/>
            <ac:spMk id="5" creationId="{62B4FBEE-F626-4C2D-A4C1-183C8F52B24F}"/>
          </ac:spMkLst>
        </pc:spChg>
        <pc:spChg chg="mod">
          <ac:chgData name="Mya Warken" userId="f0cb8bc5-a685-4bd4-920f-87ac8a1216a8" providerId="ADAL" clId="{96BDA821-E203-4401-BFE8-AB0461BE8C6A}" dt="2023-08-29T15:59:24.163" v="254" actId="13926"/>
          <ac:spMkLst>
            <pc:docMk/>
            <pc:sldMk cId="497447127" sldId="445"/>
            <ac:spMk id="10" creationId="{0F944E3C-7D3D-4174-BF1F-704AF0D0F0C7}"/>
          </ac:spMkLst>
        </pc:spChg>
      </pc:sldChg>
      <pc:sldChg chg="addSp delSp modSp mod addCm">
        <pc:chgData name="Mya Warken" userId="f0cb8bc5-a685-4bd4-920f-87ac8a1216a8" providerId="ADAL" clId="{96BDA821-E203-4401-BFE8-AB0461BE8C6A}" dt="2023-08-29T15:58:14.059" v="131"/>
        <pc:sldMkLst>
          <pc:docMk/>
          <pc:sldMk cId="214993180" sldId="446"/>
        </pc:sldMkLst>
        <pc:spChg chg="add del">
          <ac:chgData name="Mya Warken" userId="f0cb8bc5-a685-4bd4-920f-87ac8a1216a8" providerId="ADAL" clId="{96BDA821-E203-4401-BFE8-AB0461BE8C6A}" dt="2023-08-29T15:58:11.759" v="130" actId="22"/>
          <ac:spMkLst>
            <pc:docMk/>
            <pc:sldMk cId="214993180" sldId="446"/>
            <ac:spMk id="3" creationId="{1C41E3D6-68F9-F4D7-4310-0C8E0656F3B7}"/>
          </ac:spMkLst>
        </pc:spChg>
        <pc:spChg chg="mod">
          <ac:chgData name="Mya Warken" userId="f0cb8bc5-a685-4bd4-920f-87ac8a1216a8" providerId="ADAL" clId="{96BDA821-E203-4401-BFE8-AB0461BE8C6A}" dt="2023-08-29T15:57:16.462" v="127" actId="13926"/>
          <ac:spMkLst>
            <pc:docMk/>
            <pc:sldMk cId="214993180" sldId="446"/>
            <ac:spMk id="15363" creationId="{00000000-0000-0000-0000-000000000000}"/>
          </ac:spMkLst>
        </pc:spChg>
        <pc:extLst>
          <p:ext xmlns:p="http://schemas.openxmlformats.org/presentationml/2006/main" uri="{D6D511B9-2390-475A-947B-AFAB55BFBCF1}">
            <pc226:cmChg xmlns:pc226="http://schemas.microsoft.com/office/powerpoint/2022/06/main/command" chg="add">
              <pc226:chgData name="Mya Warken" userId="f0cb8bc5-a685-4bd4-920f-87ac8a1216a8" providerId="ADAL" clId="{96BDA821-E203-4401-BFE8-AB0461BE8C6A}" dt="2023-08-29T15:58:14.059" v="131"/>
              <pc2:cmMkLst xmlns:pc2="http://schemas.microsoft.com/office/powerpoint/2019/9/main/command">
                <pc:docMk/>
                <pc:sldMk cId="214993180" sldId="446"/>
                <pc2:cmMk id="{3C40DBD0-9E46-4719-9966-75B543D53B72}"/>
              </pc2:cmMkLst>
            </pc226:cmChg>
          </p:ext>
        </pc:extLst>
      </pc:sldChg>
      <pc:sldChg chg="addCm">
        <pc:chgData name="Mya Warken" userId="f0cb8bc5-a685-4bd4-920f-87ac8a1216a8" providerId="ADAL" clId="{96BDA821-E203-4401-BFE8-AB0461BE8C6A}" dt="2023-08-29T15:53:27.852" v="113"/>
        <pc:sldMkLst>
          <pc:docMk/>
          <pc:sldMk cId="429131207" sldId="467"/>
        </pc:sldMkLst>
        <pc:extLst>
          <p:ext xmlns:p="http://schemas.openxmlformats.org/presentationml/2006/main" uri="{D6D511B9-2390-475A-947B-AFAB55BFBCF1}">
            <pc226:cmChg xmlns:pc226="http://schemas.microsoft.com/office/powerpoint/2022/06/main/command" chg="add">
              <pc226:chgData name="Mya Warken" userId="f0cb8bc5-a685-4bd4-920f-87ac8a1216a8" providerId="ADAL" clId="{96BDA821-E203-4401-BFE8-AB0461BE8C6A}" dt="2023-08-29T15:53:27.852" v="113"/>
              <pc2:cmMkLst xmlns:pc2="http://schemas.microsoft.com/office/powerpoint/2019/9/main/command">
                <pc:docMk/>
                <pc:sldMk cId="429131207" sldId="467"/>
                <pc2:cmMk id="{2BC735FC-6655-42F0-89C7-9921CA2B8D9D}"/>
              </pc2:cmMkLst>
            </pc226:cmChg>
          </p:ext>
        </pc:extLst>
      </pc:sldChg>
      <pc:sldChg chg="modNotesTx">
        <pc:chgData name="Mya Warken" userId="f0cb8bc5-a685-4bd4-920f-87ac8a1216a8" providerId="ADAL" clId="{96BDA821-E203-4401-BFE8-AB0461BE8C6A}" dt="2023-08-29T16:03:54.972" v="258" actId="255"/>
        <pc:sldMkLst>
          <pc:docMk/>
          <pc:sldMk cId="3833856411" sldId="470"/>
        </pc:sldMkLst>
      </pc:sldChg>
      <pc:sldChg chg="modSp mod">
        <pc:chgData name="Mya Warken" userId="f0cb8bc5-a685-4bd4-920f-87ac8a1216a8" providerId="ADAL" clId="{96BDA821-E203-4401-BFE8-AB0461BE8C6A}" dt="2023-08-29T15:28:43.574" v="1" actId="27636"/>
        <pc:sldMkLst>
          <pc:docMk/>
          <pc:sldMk cId="2519736135" sldId="489"/>
        </pc:sldMkLst>
        <pc:spChg chg="mod">
          <ac:chgData name="Mya Warken" userId="f0cb8bc5-a685-4bd4-920f-87ac8a1216a8" providerId="ADAL" clId="{96BDA821-E203-4401-BFE8-AB0461BE8C6A}" dt="2023-08-29T15:28:43.574" v="1" actId="27636"/>
          <ac:spMkLst>
            <pc:docMk/>
            <pc:sldMk cId="2519736135" sldId="489"/>
            <ac:spMk id="7" creationId="{3B9F6CD8-3C62-4D58-9026-F37FC4E92B0E}"/>
          </ac:spMkLst>
        </pc:spChg>
      </pc:sldChg>
      <pc:sldChg chg="addCm">
        <pc:chgData name="Mya Warken" userId="f0cb8bc5-a685-4bd4-920f-87ac8a1216a8" providerId="ADAL" clId="{96BDA821-E203-4401-BFE8-AB0461BE8C6A}" dt="2023-08-29T15:47:57.582" v="103"/>
        <pc:sldMkLst>
          <pc:docMk/>
          <pc:sldMk cId="591475533" sldId="513"/>
        </pc:sldMkLst>
        <pc:extLst>
          <p:ext xmlns:p="http://schemas.openxmlformats.org/presentationml/2006/main" uri="{D6D511B9-2390-475A-947B-AFAB55BFBCF1}">
            <pc226:cmChg xmlns:pc226="http://schemas.microsoft.com/office/powerpoint/2022/06/main/command" chg="add">
              <pc226:chgData name="Mya Warken" userId="f0cb8bc5-a685-4bd4-920f-87ac8a1216a8" providerId="ADAL" clId="{96BDA821-E203-4401-BFE8-AB0461BE8C6A}" dt="2023-08-29T15:47:57.582" v="103"/>
              <pc2:cmMkLst xmlns:pc2="http://schemas.microsoft.com/office/powerpoint/2019/9/main/command">
                <pc:docMk/>
                <pc:sldMk cId="591475533" sldId="513"/>
                <pc2:cmMk id="{09384D18-6081-4CE3-88BD-F7878B79A1A4}"/>
              </pc2:cmMkLst>
            </pc226:cmChg>
          </p:ext>
        </pc:extLst>
      </pc:sldChg>
      <pc:sldChg chg="modCm">
        <pc:chgData name="Mya Warken" userId="f0cb8bc5-a685-4bd4-920f-87ac8a1216a8" providerId="ADAL" clId="{96BDA821-E203-4401-BFE8-AB0461BE8C6A}" dt="2023-08-29T15:47:21.469" v="102"/>
        <pc:sldMkLst>
          <pc:docMk/>
          <pc:sldMk cId="4006288405" sldId="514"/>
        </pc:sldMkLst>
        <pc:extLst>
          <p:ext xmlns:p="http://schemas.openxmlformats.org/presentationml/2006/main" uri="{D6D511B9-2390-475A-947B-AFAB55BFBCF1}">
            <pc226:cmChg xmlns:pc226="http://schemas.microsoft.com/office/powerpoint/2022/06/main/command" chg="">
              <pc226:chgData name="Mya Warken" userId="f0cb8bc5-a685-4bd4-920f-87ac8a1216a8" providerId="ADAL" clId="{96BDA821-E203-4401-BFE8-AB0461BE8C6A}" dt="2023-08-29T15:47:21.469" v="102"/>
              <pc2:cmMkLst xmlns:pc2="http://schemas.microsoft.com/office/powerpoint/2019/9/main/command">
                <pc:docMk/>
                <pc:sldMk cId="4006288405" sldId="514"/>
                <pc2:cmMk id="{48A4366B-0047-415A-977A-5A810F8FDF64}"/>
              </pc2:cmMkLst>
              <pc226:cmRplyChg chg="add">
                <pc226:chgData name="Mya Warken" userId="f0cb8bc5-a685-4bd4-920f-87ac8a1216a8" providerId="ADAL" clId="{96BDA821-E203-4401-BFE8-AB0461BE8C6A}" dt="2023-08-29T15:47:21.469" v="102"/>
                <pc2:cmRplyMkLst xmlns:pc2="http://schemas.microsoft.com/office/powerpoint/2019/9/main/command">
                  <pc:docMk/>
                  <pc:sldMk cId="4006288405" sldId="514"/>
                  <pc2:cmMk id="{48A4366B-0047-415A-977A-5A810F8FDF64}"/>
                  <pc2:cmRplyMk id="{31762137-A9F6-4817-806B-1FA1A9537D34}"/>
                </pc2:cmRplyMkLst>
              </pc226:cmRplyChg>
            </pc226:cmChg>
          </p:ext>
        </pc:extLst>
      </pc:sldChg>
      <pc:sldChg chg="modCm modNotesTx">
        <pc:chgData name="Mya Warken" userId="f0cb8bc5-a685-4bd4-920f-87ac8a1216a8" providerId="ADAL" clId="{96BDA821-E203-4401-BFE8-AB0461BE8C6A}" dt="2023-08-29T16:00:19.438" v="256"/>
        <pc:sldMkLst>
          <pc:docMk/>
          <pc:sldMk cId="919658600" sldId="517"/>
        </pc:sldMkLst>
        <pc:extLst>
          <p:ext xmlns:p="http://schemas.openxmlformats.org/presentationml/2006/main" uri="{D6D511B9-2390-475A-947B-AFAB55BFBCF1}">
            <pc226:cmChg xmlns:pc226="http://schemas.microsoft.com/office/powerpoint/2022/06/main/command" chg="">
              <pc226:chgData name="Mya Warken" userId="f0cb8bc5-a685-4bd4-920f-87ac8a1216a8" providerId="ADAL" clId="{96BDA821-E203-4401-BFE8-AB0461BE8C6A}" dt="2023-08-29T16:00:19.438" v="256"/>
              <pc2:cmMkLst xmlns:pc2="http://schemas.microsoft.com/office/powerpoint/2019/9/main/command">
                <pc:docMk/>
                <pc:sldMk cId="919658600" sldId="517"/>
                <pc2:cmMk id="{0F5E88A3-62F8-4BE4-8A52-3BD67FF744B2}"/>
              </pc2:cmMkLst>
              <pc226:cmRplyChg chg="add">
                <pc226:chgData name="Mya Warken" userId="f0cb8bc5-a685-4bd4-920f-87ac8a1216a8" providerId="ADAL" clId="{96BDA821-E203-4401-BFE8-AB0461BE8C6A}" dt="2023-08-29T16:00:19.438" v="256"/>
                <pc2:cmRplyMkLst xmlns:pc2="http://schemas.microsoft.com/office/powerpoint/2019/9/main/command">
                  <pc:docMk/>
                  <pc:sldMk cId="919658600" sldId="517"/>
                  <pc2:cmMk id="{0F5E88A3-62F8-4BE4-8A52-3BD67FF744B2}"/>
                  <pc2:cmRplyMk id="{F855F879-6C54-4A10-97A1-0155B2AF49B9}"/>
                </pc2:cmRplyMkLst>
              </pc226:cmRplyChg>
            </pc226:cmChg>
          </p:ext>
        </pc:extLst>
      </pc:sldChg>
      <pc:sldChg chg="modCm modNotesTx">
        <pc:chgData name="Mya Warken" userId="f0cb8bc5-a685-4bd4-920f-87ac8a1216a8" providerId="ADAL" clId="{96BDA821-E203-4401-BFE8-AB0461BE8C6A}" dt="2023-08-29T16:05:08.878" v="261" actId="6549"/>
        <pc:sldMkLst>
          <pc:docMk/>
          <pc:sldMk cId="3645650038" sldId="518"/>
        </pc:sldMkLst>
        <pc:extLst>
          <p:ext xmlns:p="http://schemas.openxmlformats.org/presentationml/2006/main" uri="{D6D511B9-2390-475A-947B-AFAB55BFBCF1}">
            <pc226:cmChg xmlns:pc226="http://schemas.microsoft.com/office/powerpoint/2022/06/main/command" chg="">
              <pc226:chgData name="Mya Warken" userId="f0cb8bc5-a685-4bd4-920f-87ac8a1216a8" providerId="ADAL" clId="{96BDA821-E203-4401-BFE8-AB0461BE8C6A}" dt="2023-08-29T16:04:45.327" v="259"/>
              <pc2:cmMkLst xmlns:pc2="http://schemas.microsoft.com/office/powerpoint/2019/9/main/command">
                <pc:docMk/>
                <pc:sldMk cId="3645650038" sldId="518"/>
                <pc2:cmMk id="{15A013ED-2730-4A85-82FC-A15E62D09517}"/>
              </pc2:cmMkLst>
              <pc226:cmRplyChg chg="add">
                <pc226:chgData name="Mya Warken" userId="f0cb8bc5-a685-4bd4-920f-87ac8a1216a8" providerId="ADAL" clId="{96BDA821-E203-4401-BFE8-AB0461BE8C6A}" dt="2023-08-29T16:00:30.629" v="257"/>
                <pc2:cmRplyMkLst xmlns:pc2="http://schemas.microsoft.com/office/powerpoint/2019/9/main/command">
                  <pc:docMk/>
                  <pc:sldMk cId="3645650038" sldId="518"/>
                  <pc2:cmMk id="{15A013ED-2730-4A85-82FC-A15E62D09517}"/>
                  <pc2:cmRplyMk id="{620FEA26-23AD-4ECF-9316-6BDC8C86DC62}"/>
                </pc2:cmRplyMkLst>
              </pc226:cmRplyChg>
              <pc226:cmRplyChg chg="add">
                <pc226:chgData name="Mya Warken" userId="f0cb8bc5-a685-4bd4-920f-87ac8a1216a8" providerId="ADAL" clId="{96BDA821-E203-4401-BFE8-AB0461BE8C6A}" dt="2023-08-29T16:04:45.327" v="259"/>
                <pc2:cmRplyMkLst xmlns:pc2="http://schemas.microsoft.com/office/powerpoint/2019/9/main/command">
                  <pc:docMk/>
                  <pc:sldMk cId="3645650038" sldId="518"/>
                  <pc2:cmMk id="{15A013ED-2730-4A85-82FC-A15E62D09517}"/>
                  <pc2:cmRplyMk id="{DF98F7C9-C6E7-4702-A91B-2747F52ABECE}"/>
                </pc2:cmRplyMkLst>
              </pc226:cmRplyChg>
            </pc226:cmChg>
          </p:ext>
        </pc:extLst>
      </pc:sldChg>
      <pc:sldChg chg="addCm">
        <pc:chgData name="Mya Warken" userId="f0cb8bc5-a685-4bd4-920f-87ac8a1216a8" providerId="ADAL" clId="{96BDA821-E203-4401-BFE8-AB0461BE8C6A}" dt="2023-08-29T15:52:38.273" v="112"/>
        <pc:sldMkLst>
          <pc:docMk/>
          <pc:sldMk cId="3315241303" sldId="537"/>
        </pc:sldMkLst>
        <pc:extLst>
          <p:ext xmlns:p="http://schemas.openxmlformats.org/presentationml/2006/main" uri="{D6D511B9-2390-475A-947B-AFAB55BFBCF1}">
            <pc226:cmChg xmlns:pc226="http://schemas.microsoft.com/office/powerpoint/2022/06/main/command" chg="add">
              <pc226:chgData name="Mya Warken" userId="f0cb8bc5-a685-4bd4-920f-87ac8a1216a8" providerId="ADAL" clId="{96BDA821-E203-4401-BFE8-AB0461BE8C6A}" dt="2023-08-29T15:52:38.273" v="112"/>
              <pc2:cmMkLst xmlns:pc2="http://schemas.microsoft.com/office/powerpoint/2019/9/main/command">
                <pc:docMk/>
                <pc:sldMk cId="3315241303" sldId="537"/>
                <pc2:cmMk id="{110EF43E-1E91-4E6F-B357-45B93AD69812}"/>
              </pc2:cmMkLst>
            </pc226:cmChg>
          </p:ext>
        </pc:extLst>
      </pc:sldChg>
      <pc:sldChg chg="addCm">
        <pc:chgData name="Mya Warken" userId="f0cb8bc5-a685-4bd4-920f-87ac8a1216a8" providerId="ADAL" clId="{96BDA821-E203-4401-BFE8-AB0461BE8C6A}" dt="2023-08-29T15:37:30.910" v="99"/>
        <pc:sldMkLst>
          <pc:docMk/>
          <pc:sldMk cId="2924296053" sldId="560"/>
        </pc:sldMkLst>
        <pc:extLst>
          <p:ext xmlns:p="http://schemas.openxmlformats.org/presentationml/2006/main" uri="{D6D511B9-2390-475A-947B-AFAB55BFBCF1}">
            <pc226:cmChg xmlns:pc226="http://schemas.microsoft.com/office/powerpoint/2022/06/main/command" chg="add">
              <pc226:chgData name="Mya Warken" userId="f0cb8bc5-a685-4bd4-920f-87ac8a1216a8" providerId="ADAL" clId="{96BDA821-E203-4401-BFE8-AB0461BE8C6A}" dt="2023-08-29T15:37:30.910" v="99"/>
              <pc2:cmMkLst xmlns:pc2="http://schemas.microsoft.com/office/powerpoint/2019/9/main/command">
                <pc:docMk/>
                <pc:sldMk cId="2924296053" sldId="560"/>
                <pc2:cmMk id="{5C73ED69-2A37-4A05-BEB4-68926248B27C}"/>
              </pc2:cmMkLst>
            </pc226:cmChg>
          </p:ext>
        </pc:extLst>
      </pc:sldChg>
      <pc:sldChg chg="modSp mod modNotesTx">
        <pc:chgData name="Mya Warken" userId="f0cb8bc5-a685-4bd4-920f-87ac8a1216a8" providerId="ADAL" clId="{96BDA821-E203-4401-BFE8-AB0461BE8C6A}" dt="2023-08-29T15:51:34.257" v="111" actId="255"/>
        <pc:sldMkLst>
          <pc:docMk/>
          <pc:sldMk cId="3773975489" sldId="563"/>
        </pc:sldMkLst>
        <pc:graphicFrameChg chg="modGraphic">
          <ac:chgData name="Mya Warken" userId="f0cb8bc5-a685-4bd4-920f-87ac8a1216a8" providerId="ADAL" clId="{96BDA821-E203-4401-BFE8-AB0461BE8C6A}" dt="2023-08-29T15:51:27.661" v="110" actId="13926"/>
          <ac:graphicFrameMkLst>
            <pc:docMk/>
            <pc:sldMk cId="3773975489" sldId="563"/>
            <ac:graphicFrameMk id="5" creationId="{3F737B2F-2C8C-48D0-93DC-165937D91A3A}"/>
          </ac:graphicFrameMkLst>
        </pc:graphicFrameChg>
      </pc:sldChg>
      <pc:sldChg chg="addCm modNotesTx">
        <pc:chgData name="Mya Warken" userId="f0cb8bc5-a685-4bd4-920f-87ac8a1216a8" providerId="ADAL" clId="{96BDA821-E203-4401-BFE8-AB0461BE8C6A}" dt="2023-08-29T16:07:23.663" v="262"/>
        <pc:sldMkLst>
          <pc:docMk/>
          <pc:sldMk cId="507486671" sldId="564"/>
        </pc:sldMkLst>
        <pc:extLst>
          <p:ext xmlns:p="http://schemas.openxmlformats.org/presentationml/2006/main" uri="{D6D511B9-2390-475A-947B-AFAB55BFBCF1}">
            <pc226:cmChg xmlns:pc226="http://schemas.microsoft.com/office/powerpoint/2022/06/main/command" chg="add">
              <pc226:chgData name="Mya Warken" userId="f0cb8bc5-a685-4bd4-920f-87ac8a1216a8" providerId="ADAL" clId="{96BDA821-E203-4401-BFE8-AB0461BE8C6A}" dt="2023-08-29T15:31:28.772" v="3"/>
              <pc2:cmMkLst xmlns:pc2="http://schemas.microsoft.com/office/powerpoint/2019/9/main/command">
                <pc:docMk/>
                <pc:sldMk cId="507486671" sldId="564"/>
                <pc2:cmMk id="{33B32053-28C0-46E8-A0AF-301B6382330C}"/>
              </pc2:cmMkLst>
            </pc226:cmChg>
            <pc226:cmChg xmlns:pc226="http://schemas.microsoft.com/office/powerpoint/2022/06/main/command" chg="add">
              <pc226:chgData name="Mya Warken" userId="f0cb8bc5-a685-4bd4-920f-87ac8a1216a8" providerId="ADAL" clId="{96BDA821-E203-4401-BFE8-AB0461BE8C6A}" dt="2023-08-29T16:07:23.663" v="262"/>
              <pc2:cmMkLst xmlns:pc2="http://schemas.microsoft.com/office/powerpoint/2019/9/main/command">
                <pc:docMk/>
                <pc:sldMk cId="507486671" sldId="564"/>
                <pc2:cmMk id="{42126892-127E-4828-A1AC-3F67E0125F5E}"/>
              </pc2:cmMkLst>
            </pc226:cmChg>
          </p:ext>
        </pc:extLst>
      </pc:sldChg>
      <pc:sldChg chg="modCm">
        <pc:chgData name="Mya Warken" userId="f0cb8bc5-a685-4bd4-920f-87ac8a1216a8" providerId="ADAL" clId="{96BDA821-E203-4401-BFE8-AB0461BE8C6A}" dt="2023-08-29T15:49:54.664" v="104"/>
        <pc:sldMkLst>
          <pc:docMk/>
          <pc:sldMk cId="1146768180" sldId="573"/>
        </pc:sldMkLst>
        <pc:extLst>
          <p:ext xmlns:p="http://schemas.openxmlformats.org/presentationml/2006/main" uri="{D6D511B9-2390-475A-947B-AFAB55BFBCF1}">
            <pc226:cmChg xmlns:pc226="http://schemas.microsoft.com/office/powerpoint/2022/06/main/command" chg="">
              <pc226:chgData name="Mya Warken" userId="f0cb8bc5-a685-4bd4-920f-87ac8a1216a8" providerId="ADAL" clId="{96BDA821-E203-4401-BFE8-AB0461BE8C6A}" dt="2023-08-29T15:49:54.664" v="104"/>
              <pc2:cmMkLst xmlns:pc2="http://schemas.microsoft.com/office/powerpoint/2019/9/main/command">
                <pc:docMk/>
                <pc:sldMk cId="1146768180" sldId="573"/>
                <pc2:cmMk id="{7CE457E4-4406-4E24-AE4E-0CF6370B4EA2}"/>
              </pc2:cmMkLst>
              <pc226:cmRplyChg chg="add">
                <pc226:chgData name="Mya Warken" userId="f0cb8bc5-a685-4bd4-920f-87ac8a1216a8" providerId="ADAL" clId="{96BDA821-E203-4401-BFE8-AB0461BE8C6A}" dt="2023-08-29T15:49:54.664" v="104"/>
                <pc2:cmRplyMkLst xmlns:pc2="http://schemas.microsoft.com/office/powerpoint/2019/9/main/command">
                  <pc:docMk/>
                  <pc:sldMk cId="1146768180" sldId="573"/>
                  <pc2:cmMk id="{7CE457E4-4406-4E24-AE4E-0CF6370B4EA2}"/>
                  <pc2:cmRplyMk id="{967D4CB5-FC22-4F16-B6F2-35FD0954C56F}"/>
                </pc2:cmRplyMkLst>
              </pc226:cmRplyChg>
            </pc226:cmChg>
          </p:ext>
        </pc:extLst>
      </pc:sldChg>
      <pc:sldChg chg="modCm">
        <pc:chgData name="Mya Warken" userId="f0cb8bc5-a685-4bd4-920f-87ac8a1216a8" providerId="ADAL" clId="{96BDA821-E203-4401-BFE8-AB0461BE8C6A}" dt="2023-08-29T15:43:31.892" v="100"/>
        <pc:sldMkLst>
          <pc:docMk/>
          <pc:sldMk cId="3368399520" sldId="574"/>
        </pc:sldMkLst>
        <pc:extLst>
          <p:ext xmlns:p="http://schemas.openxmlformats.org/presentationml/2006/main" uri="{D6D511B9-2390-475A-947B-AFAB55BFBCF1}">
            <pc226:cmChg xmlns:pc226="http://schemas.microsoft.com/office/powerpoint/2022/06/main/command" chg="">
              <pc226:chgData name="Mya Warken" userId="f0cb8bc5-a685-4bd4-920f-87ac8a1216a8" providerId="ADAL" clId="{96BDA821-E203-4401-BFE8-AB0461BE8C6A}" dt="2023-08-29T15:43:31.892" v="100"/>
              <pc2:cmMkLst xmlns:pc2="http://schemas.microsoft.com/office/powerpoint/2019/9/main/command">
                <pc:docMk/>
                <pc:sldMk cId="3368399520" sldId="574"/>
                <pc2:cmMk id="{A26008BC-024E-44D2-AD4B-0C737FA7EC40}"/>
              </pc2:cmMkLst>
              <pc226:cmRplyChg chg="add">
                <pc226:chgData name="Mya Warken" userId="f0cb8bc5-a685-4bd4-920f-87ac8a1216a8" providerId="ADAL" clId="{96BDA821-E203-4401-BFE8-AB0461BE8C6A}" dt="2023-08-29T15:43:31.892" v="100"/>
                <pc2:cmRplyMkLst xmlns:pc2="http://schemas.microsoft.com/office/powerpoint/2019/9/main/command">
                  <pc:docMk/>
                  <pc:sldMk cId="3368399520" sldId="574"/>
                  <pc2:cmMk id="{A26008BC-024E-44D2-AD4B-0C737FA7EC40}"/>
                  <pc2:cmRplyMk id="{8A2CDEAE-D005-457C-8628-F3A6E4380617}"/>
                </pc2:cmRplyMkLst>
              </pc226:cmRplyChg>
            </pc226:cmChg>
          </p:ext>
        </pc:extLst>
      </pc:sldChg>
      <pc:sldChg chg="modCm">
        <pc:chgData name="Mya Warken" userId="f0cb8bc5-a685-4bd4-920f-87ac8a1216a8" providerId="ADAL" clId="{96BDA821-E203-4401-BFE8-AB0461BE8C6A}" dt="2023-08-29T15:36:37.322" v="98"/>
        <pc:sldMkLst>
          <pc:docMk/>
          <pc:sldMk cId="2061361117" sldId="575"/>
        </pc:sldMkLst>
        <pc:extLst>
          <p:ext xmlns:p="http://schemas.openxmlformats.org/presentationml/2006/main" uri="{D6D511B9-2390-475A-947B-AFAB55BFBCF1}">
            <pc226:cmChg xmlns:pc226="http://schemas.microsoft.com/office/powerpoint/2022/06/main/command" chg="">
              <pc226:chgData name="Mya Warken" userId="f0cb8bc5-a685-4bd4-920f-87ac8a1216a8" providerId="ADAL" clId="{96BDA821-E203-4401-BFE8-AB0461BE8C6A}" dt="2023-08-29T15:36:37.322" v="98"/>
              <pc2:cmMkLst xmlns:pc2="http://schemas.microsoft.com/office/powerpoint/2019/9/main/command">
                <pc:docMk/>
                <pc:sldMk cId="2061361117" sldId="575"/>
                <pc2:cmMk id="{30836F5B-DC99-4D18-9A63-4E2FB132D192}"/>
              </pc2:cmMkLst>
              <pc226:cmRplyChg chg="add">
                <pc226:chgData name="Mya Warken" userId="f0cb8bc5-a685-4bd4-920f-87ac8a1216a8" providerId="ADAL" clId="{96BDA821-E203-4401-BFE8-AB0461BE8C6A}" dt="2023-08-29T15:36:37.322" v="98"/>
                <pc2:cmRplyMkLst xmlns:pc2="http://schemas.microsoft.com/office/powerpoint/2019/9/main/command">
                  <pc:docMk/>
                  <pc:sldMk cId="2061361117" sldId="575"/>
                  <pc2:cmMk id="{30836F5B-DC99-4D18-9A63-4E2FB132D192}"/>
                  <pc2:cmRplyMk id="{3758DD52-2D43-43E2-BFBF-AA57262C4D64}"/>
                </pc2:cmRplyMkLst>
              </pc226:cmRplyChg>
            </pc226:cmChg>
          </p:ext>
        </pc:extLst>
      </pc:sldChg>
      <pc:sldChg chg="addCm">
        <pc:chgData name="Mya Warken" userId="f0cb8bc5-a685-4bd4-920f-87ac8a1216a8" providerId="ADAL" clId="{96BDA821-E203-4401-BFE8-AB0461BE8C6A}" dt="2023-08-30T19:47:58.410" v="263"/>
        <pc:sldMkLst>
          <pc:docMk/>
          <pc:sldMk cId="3924198171" sldId="577"/>
        </pc:sldMkLst>
        <pc:extLst>
          <p:ext xmlns:p="http://schemas.openxmlformats.org/presentationml/2006/main" uri="{D6D511B9-2390-475A-947B-AFAB55BFBCF1}">
            <pc226:cmChg xmlns:pc226="http://schemas.microsoft.com/office/powerpoint/2022/06/main/command" chg="add">
              <pc226:chgData name="Mya Warken" userId="f0cb8bc5-a685-4bd4-920f-87ac8a1216a8" providerId="ADAL" clId="{96BDA821-E203-4401-BFE8-AB0461BE8C6A}" dt="2023-08-30T19:47:58.410" v="263"/>
              <pc2:cmMkLst xmlns:pc2="http://schemas.microsoft.com/office/powerpoint/2019/9/main/command">
                <pc:docMk/>
                <pc:sldMk cId="3924198171" sldId="577"/>
                <pc2:cmMk id="{8C1A7AC5-9890-4AC5-8725-6393AC7F3C84}"/>
              </pc2:cmMkLst>
            </pc226:cmChg>
          </p:ext>
        </pc:extLst>
      </pc:sldChg>
    </pc:docChg>
  </pc:docChgLst>
  <pc:docChgLst>
    <pc:chgData name="Alexander Olivas" userId="S::alexander.olivas@engineerscanada.ca::54ccce62-1bf7-4ce4-a0a6-6fba8b3ac6bd" providerId="AD" clId="Web-{BD7BB47C-5DA5-40C1-284E-632F98D1B0EF}"/>
    <pc:docChg chg="modSld">
      <pc:chgData name="Alexander Olivas" userId="S::alexander.olivas@engineerscanada.ca::54ccce62-1bf7-4ce4-a0a6-6fba8b3ac6bd" providerId="AD" clId="Web-{BD7BB47C-5DA5-40C1-284E-632F98D1B0EF}" dt="2021-07-13T17:35:36.918" v="3" actId="20577"/>
      <pc:docMkLst>
        <pc:docMk/>
      </pc:docMkLst>
      <pc:sldChg chg="modSp">
        <pc:chgData name="Alexander Olivas" userId="S::alexander.olivas@engineerscanada.ca::54ccce62-1bf7-4ce4-a0a6-6fba8b3ac6bd" providerId="AD" clId="Web-{BD7BB47C-5DA5-40C1-284E-632F98D1B0EF}" dt="2021-07-13T17:35:36.918" v="3" actId="20577"/>
        <pc:sldMkLst>
          <pc:docMk/>
          <pc:sldMk cId="1674440877" sldId="532"/>
        </pc:sldMkLst>
        <pc:spChg chg="mod">
          <ac:chgData name="Alexander Olivas" userId="S::alexander.olivas@engineerscanada.ca::54ccce62-1bf7-4ce4-a0a6-6fba8b3ac6bd" providerId="AD" clId="Web-{BD7BB47C-5DA5-40C1-284E-632F98D1B0EF}" dt="2021-07-13T17:35:36.918" v="3" actId="20577"/>
          <ac:spMkLst>
            <pc:docMk/>
            <pc:sldMk cId="1674440877" sldId="532"/>
            <ac:spMk id="2" creationId="{8332A830-6BE8-4316-9AF9-DD737FA7951F}"/>
          </ac:spMkLst>
        </pc:spChg>
      </pc:sldChg>
    </pc:docChg>
  </pc:docChgLst>
  <pc:docChgLst>
    <pc:chgData name="Elise Guest" userId="296cd786-9de7-4d3a-a665-7e7ff39ed36b" providerId="ADAL" clId="{C2E01EE6-B0BA-4018-AB31-11F5B4799495}"/>
    <pc:docChg chg="delSld modSld">
      <pc:chgData name="Elise Guest" userId="296cd786-9de7-4d3a-a665-7e7ff39ed36b" providerId="ADAL" clId="{C2E01EE6-B0BA-4018-AB31-11F5B4799495}" dt="2022-09-07T17:13:50.464" v="4" actId="2696"/>
      <pc:docMkLst>
        <pc:docMk/>
      </pc:docMkLst>
      <pc:sldChg chg="modSp mod delCm">
        <pc:chgData name="Elise Guest" userId="296cd786-9de7-4d3a-a665-7e7ff39ed36b" providerId="ADAL" clId="{C2E01EE6-B0BA-4018-AB31-11F5B4799495}" dt="2022-09-07T17:13:40.430" v="3"/>
        <pc:sldMkLst>
          <pc:docMk/>
          <pc:sldMk cId="1570516686" sldId="340"/>
        </pc:sldMkLst>
        <pc:graphicFrameChg chg="modGraphic">
          <ac:chgData name="Elise Guest" userId="296cd786-9de7-4d3a-a665-7e7ff39ed36b" providerId="ADAL" clId="{C2E01EE6-B0BA-4018-AB31-11F5B4799495}" dt="2022-09-07T17:13:20.776" v="2" actId="20577"/>
          <ac:graphicFrameMkLst>
            <pc:docMk/>
            <pc:sldMk cId="1570516686" sldId="340"/>
            <ac:graphicFrameMk id="7" creationId="{70F8019A-B5E3-4639-B09D-C76D1BD3DD5E}"/>
          </ac:graphicFrameMkLst>
        </pc:graphicFrameChg>
      </pc:sldChg>
      <pc:sldChg chg="del">
        <pc:chgData name="Elise Guest" userId="296cd786-9de7-4d3a-a665-7e7ff39ed36b" providerId="ADAL" clId="{C2E01EE6-B0BA-4018-AB31-11F5B4799495}" dt="2022-09-07T17:13:50.464" v="4" actId="2696"/>
        <pc:sldMkLst>
          <pc:docMk/>
          <pc:sldMk cId="3558766313" sldId="565"/>
        </pc:sldMkLst>
      </pc:sldChg>
      <pc:sldChg chg="delCm">
        <pc:chgData name="Elise Guest" userId="296cd786-9de7-4d3a-a665-7e7ff39ed36b" providerId="ADAL" clId="{C2E01EE6-B0BA-4018-AB31-11F5B4799495}" dt="2022-08-30T12:27:25.682" v="0"/>
        <pc:sldMkLst>
          <pc:docMk/>
          <pc:sldMk cId="806053602" sldId="568"/>
        </pc:sldMkLst>
      </pc:sldChg>
    </pc:docChg>
  </pc:docChgLst>
  <pc:docChgLst>
    <pc:chgData name="Elise Guest" userId="296cd786-9de7-4d3a-a665-7e7ff39ed36b" providerId="ADAL" clId="{AFFA037B-EF25-4210-B3AB-F306202912F8}"/>
    <pc:docChg chg="">
      <pc:chgData name="Elise Guest" userId="296cd786-9de7-4d3a-a665-7e7ff39ed36b" providerId="ADAL" clId="{AFFA037B-EF25-4210-B3AB-F306202912F8}" dt="2023-10-23T17:26:06.746" v="4"/>
      <pc:docMkLst>
        <pc:docMk/>
      </pc:docMkLst>
      <pc:sldChg chg="delCm">
        <pc:chgData name="Elise Guest" userId="296cd786-9de7-4d3a-a665-7e7ff39ed36b" providerId="ADAL" clId="{AFFA037B-EF25-4210-B3AB-F306202912F8}" dt="2023-10-23T17:25:50.586" v="1"/>
        <pc:sldMkLst>
          <pc:docMk/>
          <pc:sldMk cId="1962361540" sldId="412"/>
        </pc:sldMkLst>
        <pc:extLst>
          <p:ext xmlns:p="http://schemas.openxmlformats.org/presentationml/2006/main" uri="{D6D511B9-2390-475A-947B-AFAB55BFBCF1}">
            <pc226:cmChg xmlns:pc226="http://schemas.microsoft.com/office/powerpoint/2022/06/main/command" chg="del">
              <pc226:chgData name="Elise Guest" userId="296cd786-9de7-4d3a-a665-7e7ff39ed36b" providerId="ADAL" clId="{AFFA037B-EF25-4210-B3AB-F306202912F8}" dt="2023-10-23T17:25:50.586" v="1"/>
              <pc2:cmMkLst xmlns:pc2="http://schemas.microsoft.com/office/powerpoint/2019/9/main/command">
                <pc:docMk/>
                <pc:sldMk cId="1962361540" sldId="412"/>
                <pc2:cmMk id="{5C0F6B36-0C4C-4674-AC97-1E663F0A1796}"/>
              </pc2:cmMkLst>
            </pc226:cmChg>
          </p:ext>
        </pc:extLst>
      </pc:sldChg>
      <pc:sldChg chg="delCm">
        <pc:chgData name="Elise Guest" userId="296cd786-9de7-4d3a-a665-7e7ff39ed36b" providerId="ADAL" clId="{AFFA037B-EF25-4210-B3AB-F306202912F8}" dt="2023-10-23T17:25:42.817" v="0"/>
        <pc:sldMkLst>
          <pc:docMk/>
          <pc:sldMk cId="2519736135" sldId="489"/>
        </pc:sldMkLst>
        <pc:extLst>
          <p:ext xmlns:p="http://schemas.openxmlformats.org/presentationml/2006/main" uri="{D6D511B9-2390-475A-947B-AFAB55BFBCF1}">
            <pc226:cmChg xmlns:pc226="http://schemas.microsoft.com/office/powerpoint/2022/06/main/command" chg="del">
              <pc226:chgData name="Elise Guest" userId="296cd786-9de7-4d3a-a665-7e7ff39ed36b" providerId="ADAL" clId="{AFFA037B-EF25-4210-B3AB-F306202912F8}" dt="2023-10-23T17:25:42.817" v="0"/>
              <pc2:cmMkLst xmlns:pc2="http://schemas.microsoft.com/office/powerpoint/2019/9/main/command">
                <pc:docMk/>
                <pc:sldMk cId="2519736135" sldId="489"/>
                <pc2:cmMk id="{6D855A45-41E5-4DEF-91B2-C2B72C65AEA5}"/>
              </pc2:cmMkLst>
            </pc226:cmChg>
          </p:ext>
        </pc:extLst>
      </pc:sldChg>
      <pc:sldChg chg="delCm">
        <pc:chgData name="Elise Guest" userId="296cd786-9de7-4d3a-a665-7e7ff39ed36b" providerId="ADAL" clId="{AFFA037B-EF25-4210-B3AB-F306202912F8}" dt="2023-10-23T17:25:53.186" v="2"/>
        <pc:sldMkLst>
          <pc:docMk/>
          <pc:sldMk cId="4006288405" sldId="514"/>
        </pc:sldMkLst>
        <pc:extLst>
          <p:ext xmlns:p="http://schemas.openxmlformats.org/presentationml/2006/main" uri="{D6D511B9-2390-475A-947B-AFAB55BFBCF1}">
            <pc226:cmChg xmlns:pc226="http://schemas.microsoft.com/office/powerpoint/2022/06/main/command" chg="del">
              <pc226:chgData name="Elise Guest" userId="296cd786-9de7-4d3a-a665-7e7ff39ed36b" providerId="ADAL" clId="{AFFA037B-EF25-4210-B3AB-F306202912F8}" dt="2023-10-23T17:25:53.186" v="2"/>
              <pc2:cmMkLst xmlns:pc2="http://schemas.microsoft.com/office/powerpoint/2019/9/main/command">
                <pc:docMk/>
                <pc:sldMk cId="4006288405" sldId="514"/>
                <pc2:cmMk id="{EF6BFE6F-5709-4CFA-BE44-6063CD8EDA02}"/>
              </pc2:cmMkLst>
            </pc226:cmChg>
          </p:ext>
        </pc:extLst>
      </pc:sldChg>
      <pc:sldChg chg="delCm">
        <pc:chgData name="Elise Guest" userId="296cd786-9de7-4d3a-a665-7e7ff39ed36b" providerId="ADAL" clId="{AFFA037B-EF25-4210-B3AB-F306202912F8}" dt="2023-10-23T17:26:03.591" v="3"/>
        <pc:sldMkLst>
          <pc:docMk/>
          <pc:sldMk cId="919658600" sldId="517"/>
        </pc:sldMkLst>
        <pc:extLst>
          <p:ext xmlns:p="http://schemas.openxmlformats.org/presentationml/2006/main" uri="{D6D511B9-2390-475A-947B-AFAB55BFBCF1}">
            <pc226:cmChg xmlns:pc226="http://schemas.microsoft.com/office/powerpoint/2022/06/main/command" chg="del">
              <pc226:chgData name="Elise Guest" userId="296cd786-9de7-4d3a-a665-7e7ff39ed36b" providerId="ADAL" clId="{AFFA037B-EF25-4210-B3AB-F306202912F8}" dt="2023-10-23T17:26:03.591" v="3"/>
              <pc2:cmMkLst xmlns:pc2="http://schemas.microsoft.com/office/powerpoint/2019/9/main/command">
                <pc:docMk/>
                <pc:sldMk cId="919658600" sldId="517"/>
                <pc2:cmMk id="{AB5F00B8-BE01-4F17-8F50-2CCADEC6117A}"/>
              </pc2:cmMkLst>
            </pc226:cmChg>
          </p:ext>
        </pc:extLst>
      </pc:sldChg>
      <pc:sldChg chg="delCm">
        <pc:chgData name="Elise Guest" userId="296cd786-9de7-4d3a-a665-7e7ff39ed36b" providerId="ADAL" clId="{AFFA037B-EF25-4210-B3AB-F306202912F8}" dt="2023-10-23T17:26:06.746" v="4"/>
        <pc:sldMkLst>
          <pc:docMk/>
          <pc:sldMk cId="3645650038" sldId="518"/>
        </pc:sldMkLst>
        <pc:extLst>
          <p:ext xmlns:p="http://schemas.openxmlformats.org/presentationml/2006/main" uri="{D6D511B9-2390-475A-947B-AFAB55BFBCF1}">
            <pc226:cmChg xmlns:pc226="http://schemas.microsoft.com/office/powerpoint/2022/06/main/command" chg="del">
              <pc226:chgData name="Elise Guest" userId="296cd786-9de7-4d3a-a665-7e7ff39ed36b" providerId="ADAL" clId="{AFFA037B-EF25-4210-B3AB-F306202912F8}" dt="2023-10-23T17:26:06.746" v="4"/>
              <pc2:cmMkLst xmlns:pc2="http://schemas.microsoft.com/office/powerpoint/2019/9/main/command">
                <pc:docMk/>
                <pc:sldMk cId="3645650038" sldId="518"/>
                <pc2:cmMk id="{B828F723-1333-4EF1-8DC0-1C6028DF23B2}"/>
              </pc2:cmMkLst>
            </pc226:cmChg>
          </p:ext>
        </pc:extLst>
      </pc:sldChg>
    </pc:docChg>
  </pc:docChgLst>
  <pc:docChgLst>
    <pc:chgData name="Elise Guest" userId="296cd786-9de7-4d3a-a665-7e7ff39ed36b" providerId="ADAL" clId="{EDAC6057-891E-4CB6-B45B-C0069AC3470F}"/>
    <pc:docChg chg="undo custSel addSld delSld modSld sldOrd">
      <pc:chgData name="Elise Guest" userId="296cd786-9de7-4d3a-a665-7e7ff39ed36b" providerId="ADAL" clId="{EDAC6057-891E-4CB6-B45B-C0069AC3470F}" dt="2023-08-31T16:08:40.190" v="4838" actId="13926"/>
      <pc:docMkLst>
        <pc:docMk/>
      </pc:docMkLst>
      <pc:sldChg chg="modSp add mod delCm modNotesTx">
        <pc:chgData name="Elise Guest" userId="296cd786-9de7-4d3a-a665-7e7ff39ed36b" providerId="ADAL" clId="{EDAC6057-891E-4CB6-B45B-C0069AC3470F}" dt="2023-08-31T16:06:48.409" v="4816" actId="13926"/>
        <pc:sldMkLst>
          <pc:docMk/>
          <pc:sldMk cId="1567393261" sldId="284"/>
        </pc:sldMkLst>
        <pc:spChg chg="mod">
          <ac:chgData name="Elise Guest" userId="296cd786-9de7-4d3a-a665-7e7ff39ed36b" providerId="ADAL" clId="{EDAC6057-891E-4CB6-B45B-C0069AC3470F}" dt="2023-08-31T16:06:48.409" v="4816" actId="13926"/>
          <ac:spMkLst>
            <pc:docMk/>
            <pc:sldMk cId="1567393261" sldId="284"/>
            <ac:spMk id="2" creationId="{1590039A-159B-78B2-A141-1ED84A61E9EA}"/>
          </ac:spMkLst>
        </pc:spChg>
        <pc:extLst>
          <p:ext xmlns:p="http://schemas.openxmlformats.org/presentationml/2006/main" uri="{D6D511B9-2390-475A-947B-AFAB55BFBCF1}">
            <pc226:cmChg xmlns:pc226="http://schemas.microsoft.com/office/powerpoint/2022/06/main/command" chg="del">
              <pc226:chgData name="Elise Guest" userId="296cd786-9de7-4d3a-a665-7e7ff39ed36b" providerId="ADAL" clId="{EDAC6057-891E-4CB6-B45B-C0069AC3470F}" dt="2023-08-30T13:46:28.944" v="2565"/>
              <pc2:cmMkLst xmlns:pc2="http://schemas.microsoft.com/office/powerpoint/2019/9/main/command">
                <pc:docMk/>
                <pc:sldMk cId="1567393261" sldId="284"/>
                <pc2:cmMk id="{994E5B2E-12ED-4773-B6EB-1A1FE7D800F5}"/>
              </pc2:cmMkLst>
            </pc226:cmChg>
          </p:ext>
        </pc:extLst>
      </pc:sldChg>
      <pc:sldChg chg="del">
        <pc:chgData name="Elise Guest" userId="296cd786-9de7-4d3a-a665-7e7ff39ed36b" providerId="ADAL" clId="{EDAC6057-891E-4CB6-B45B-C0069AC3470F}" dt="2023-08-24T14:17:29.557" v="306" actId="2696"/>
        <pc:sldMkLst>
          <pc:docMk/>
          <pc:sldMk cId="293436894" sldId="291"/>
        </pc:sldMkLst>
      </pc:sldChg>
      <pc:sldChg chg="modSp mod ord">
        <pc:chgData name="Elise Guest" userId="296cd786-9de7-4d3a-a665-7e7ff39ed36b" providerId="ADAL" clId="{EDAC6057-891E-4CB6-B45B-C0069AC3470F}" dt="2023-08-24T14:17:57.351" v="310"/>
        <pc:sldMkLst>
          <pc:docMk/>
          <pc:sldMk cId="2925549989" sldId="294"/>
        </pc:sldMkLst>
        <pc:spChg chg="mod">
          <ac:chgData name="Elise Guest" userId="296cd786-9de7-4d3a-a665-7e7ff39ed36b" providerId="ADAL" clId="{EDAC6057-891E-4CB6-B45B-C0069AC3470F}" dt="2023-08-24T14:17:34.857" v="308" actId="20577"/>
          <ac:spMkLst>
            <pc:docMk/>
            <pc:sldMk cId="2925549989" sldId="294"/>
            <ac:spMk id="2" creationId="{FCCE07F6-9FBC-4832-B123-65348070622F}"/>
          </ac:spMkLst>
        </pc:spChg>
      </pc:sldChg>
      <pc:sldChg chg="modSp add mod modNotesTx">
        <pc:chgData name="Elise Guest" userId="296cd786-9de7-4d3a-a665-7e7ff39ed36b" providerId="ADAL" clId="{EDAC6057-891E-4CB6-B45B-C0069AC3470F}" dt="2023-08-31T16:06:42.949" v="4815" actId="13926"/>
        <pc:sldMkLst>
          <pc:docMk/>
          <pc:sldMk cId="1636950058" sldId="298"/>
        </pc:sldMkLst>
        <pc:spChg chg="mod">
          <ac:chgData name="Elise Guest" userId="296cd786-9de7-4d3a-a665-7e7ff39ed36b" providerId="ADAL" clId="{EDAC6057-891E-4CB6-B45B-C0069AC3470F}" dt="2023-08-31T16:06:42.949" v="4815" actId="13926"/>
          <ac:spMkLst>
            <pc:docMk/>
            <pc:sldMk cId="1636950058" sldId="298"/>
            <ac:spMk id="5" creationId="{F0613A20-7E46-E6F7-49D4-49FCF4651994}"/>
          </ac:spMkLst>
        </pc:spChg>
      </pc:sldChg>
      <pc:sldChg chg="modSp mod">
        <pc:chgData name="Elise Guest" userId="296cd786-9de7-4d3a-a665-7e7ff39ed36b" providerId="ADAL" clId="{EDAC6057-891E-4CB6-B45B-C0069AC3470F}" dt="2023-08-31T16:05:47.989" v="4808" actId="13926"/>
        <pc:sldMkLst>
          <pc:docMk/>
          <pc:sldMk cId="529962671" sldId="334"/>
        </pc:sldMkLst>
        <pc:spChg chg="mod">
          <ac:chgData name="Elise Guest" userId="296cd786-9de7-4d3a-a665-7e7ff39ed36b" providerId="ADAL" clId="{EDAC6057-891E-4CB6-B45B-C0069AC3470F}" dt="2023-08-31T16:05:44.759" v="4807" actId="13926"/>
          <ac:spMkLst>
            <pc:docMk/>
            <pc:sldMk cId="529962671" sldId="334"/>
            <ac:spMk id="2" creationId="{BE4C9909-E466-4171-95E2-072C6545FB49}"/>
          </ac:spMkLst>
        </pc:spChg>
        <pc:spChg chg="mod">
          <ac:chgData name="Elise Guest" userId="296cd786-9de7-4d3a-a665-7e7ff39ed36b" providerId="ADAL" clId="{EDAC6057-891E-4CB6-B45B-C0069AC3470F}" dt="2023-08-31T16:05:47.989" v="4808" actId="13926"/>
          <ac:spMkLst>
            <pc:docMk/>
            <pc:sldMk cId="529962671" sldId="334"/>
            <ac:spMk id="6" creationId="{7019D108-6D5C-49B7-9807-390C7363FE82}"/>
          </ac:spMkLst>
        </pc:spChg>
      </pc:sldChg>
      <pc:sldChg chg="modNotesTx">
        <pc:chgData name="Elise Guest" userId="296cd786-9de7-4d3a-a665-7e7ff39ed36b" providerId="ADAL" clId="{EDAC6057-891E-4CB6-B45B-C0069AC3470F}" dt="2023-08-24T14:48:56.506" v="1368"/>
        <pc:sldMkLst>
          <pc:docMk/>
          <pc:sldMk cId="461997978" sldId="335"/>
        </pc:sldMkLst>
      </pc:sldChg>
      <pc:sldChg chg="del">
        <pc:chgData name="Elise Guest" userId="296cd786-9de7-4d3a-a665-7e7ff39ed36b" providerId="ADAL" clId="{EDAC6057-891E-4CB6-B45B-C0069AC3470F}" dt="2023-08-23T17:38:54.316" v="5" actId="2696"/>
        <pc:sldMkLst>
          <pc:docMk/>
          <pc:sldMk cId="1570516686" sldId="340"/>
        </pc:sldMkLst>
      </pc:sldChg>
      <pc:sldChg chg="delSp modSp mod delCm modCm">
        <pc:chgData name="Elise Guest" userId="296cd786-9de7-4d3a-a665-7e7ff39ed36b" providerId="ADAL" clId="{EDAC6057-891E-4CB6-B45B-C0069AC3470F}" dt="2023-08-23T17:39:20.772" v="13"/>
        <pc:sldMkLst>
          <pc:docMk/>
          <pc:sldMk cId="204002672" sldId="343"/>
        </pc:sldMkLst>
        <pc:spChg chg="mod">
          <ac:chgData name="Elise Guest" userId="296cd786-9de7-4d3a-a665-7e7ff39ed36b" providerId="ADAL" clId="{EDAC6057-891E-4CB6-B45B-C0069AC3470F}" dt="2023-08-23T17:39:14.314" v="12" actId="1076"/>
          <ac:spMkLst>
            <pc:docMk/>
            <pc:sldMk cId="204002672" sldId="343"/>
            <ac:spMk id="10" creationId="{C4C3863E-EF1D-498C-A41F-66B53FE225D5}"/>
          </ac:spMkLst>
        </pc:spChg>
        <pc:spChg chg="del">
          <ac:chgData name="Elise Guest" userId="296cd786-9de7-4d3a-a665-7e7ff39ed36b" providerId="ADAL" clId="{EDAC6057-891E-4CB6-B45B-C0069AC3470F}" dt="2023-08-23T17:39:01.050" v="7" actId="478"/>
          <ac:spMkLst>
            <pc:docMk/>
            <pc:sldMk cId="204002672" sldId="343"/>
            <ac:spMk id="15" creationId="{B5A89F7F-814A-4DF2-980D-7E6DA39CB97D}"/>
          </ac:spMkLst>
        </pc:spChg>
        <pc:grpChg chg="mod">
          <ac:chgData name="Elise Guest" userId="296cd786-9de7-4d3a-a665-7e7ff39ed36b" providerId="ADAL" clId="{EDAC6057-891E-4CB6-B45B-C0069AC3470F}" dt="2023-08-23T17:39:04.835" v="10" actId="1076"/>
          <ac:grpSpMkLst>
            <pc:docMk/>
            <pc:sldMk cId="204002672" sldId="343"/>
            <ac:grpSpMk id="3" creationId="{F5843ABC-B613-455A-8CCB-C5E8CDA77FBC}"/>
          </ac:grpSpMkLst>
        </pc:grpChg>
        <pc:grpChg chg="del">
          <ac:chgData name="Elise Guest" userId="296cd786-9de7-4d3a-a665-7e7ff39ed36b" providerId="ADAL" clId="{EDAC6057-891E-4CB6-B45B-C0069AC3470F}" dt="2023-08-23T17:38:59.520" v="6" actId="478"/>
          <ac:grpSpMkLst>
            <pc:docMk/>
            <pc:sldMk cId="204002672" sldId="343"/>
            <ac:grpSpMk id="23" creationId="{B70E8F54-4107-4A0F-B95F-7E9FA31164DF}"/>
          </ac:grpSpMkLst>
        </pc:grpChg>
        <pc:picChg chg="del">
          <ac:chgData name="Elise Guest" userId="296cd786-9de7-4d3a-a665-7e7ff39ed36b" providerId="ADAL" clId="{EDAC6057-891E-4CB6-B45B-C0069AC3470F}" dt="2023-08-23T17:38:59.520" v="6" actId="478"/>
          <ac:picMkLst>
            <pc:docMk/>
            <pc:sldMk cId="204002672" sldId="343"/>
            <ac:picMk id="16" creationId="{76386113-9EAF-42BB-91EA-0829034FD68D}"/>
          </ac:picMkLst>
        </pc:picChg>
        <pc:picChg chg="mod">
          <ac:chgData name="Elise Guest" userId="296cd786-9de7-4d3a-a665-7e7ff39ed36b" providerId="ADAL" clId="{EDAC6057-891E-4CB6-B45B-C0069AC3470F}" dt="2023-08-23T17:39:07.834" v="11" actId="1076"/>
          <ac:picMkLst>
            <pc:docMk/>
            <pc:sldMk cId="204002672" sldId="343"/>
            <ac:picMk id="20" creationId="{9C06A786-227C-47ED-84D8-44DC89C6CBA2}"/>
          </ac:picMkLst>
        </pc:picChg>
        <pc:extLst>
          <p:ext xmlns:p="http://schemas.openxmlformats.org/presentationml/2006/main" uri="{D6D511B9-2390-475A-947B-AFAB55BFBCF1}">
            <pc226:cmChg xmlns:pc226="http://schemas.microsoft.com/office/powerpoint/2022/06/main/command" chg="del mod">
              <pc226:chgData name="Elise Guest" userId="296cd786-9de7-4d3a-a665-7e7ff39ed36b" providerId="ADAL" clId="{EDAC6057-891E-4CB6-B45B-C0069AC3470F}" dt="2023-08-23T17:39:20.772" v="13"/>
              <pc2:cmMkLst xmlns:pc2="http://schemas.microsoft.com/office/powerpoint/2019/9/main/command">
                <pc:docMk/>
                <pc:sldMk cId="204002672" sldId="343"/>
                <pc2:cmMk id="{72317B88-D102-4E8D-B502-C8A64EDDDB5D}"/>
              </pc2:cmMkLst>
            </pc226:cmChg>
          </p:ext>
        </pc:extLst>
      </pc:sldChg>
      <pc:sldChg chg="addCm delCm">
        <pc:chgData name="Elise Guest" userId="296cd786-9de7-4d3a-a665-7e7ff39ed36b" providerId="ADAL" clId="{EDAC6057-891E-4CB6-B45B-C0069AC3470F}" dt="2023-08-23T17:45:11.760" v="301"/>
        <pc:sldMkLst>
          <pc:docMk/>
          <pc:sldMk cId="12631706" sldId="395"/>
        </pc:sldMkLst>
        <pc:extLst>
          <p:ext xmlns:p="http://schemas.openxmlformats.org/presentationml/2006/main" uri="{D6D511B9-2390-475A-947B-AFAB55BFBCF1}">
            <pc226:cmChg xmlns:pc226="http://schemas.microsoft.com/office/powerpoint/2022/06/main/command" chg="add del">
              <pc226:chgData name="Elise Guest" userId="296cd786-9de7-4d3a-a665-7e7ff39ed36b" providerId="ADAL" clId="{EDAC6057-891E-4CB6-B45B-C0069AC3470F}" dt="2023-08-23T17:45:11.760" v="301"/>
              <pc2:cmMkLst xmlns:pc2="http://schemas.microsoft.com/office/powerpoint/2019/9/main/command">
                <pc:docMk/>
                <pc:sldMk cId="12631706" sldId="395"/>
                <pc2:cmMk id="{56D96E0A-6725-4940-B3C5-5B9295451D36}"/>
              </pc2:cmMkLst>
            </pc226:cmChg>
          </p:ext>
        </pc:extLst>
      </pc:sldChg>
      <pc:sldChg chg="del">
        <pc:chgData name="Elise Guest" userId="296cd786-9de7-4d3a-a665-7e7ff39ed36b" providerId="ADAL" clId="{EDAC6057-891E-4CB6-B45B-C0069AC3470F}" dt="2023-08-28T14:39:02.988" v="1412" actId="2696"/>
        <pc:sldMkLst>
          <pc:docMk/>
          <pc:sldMk cId="1192455459" sldId="409"/>
        </pc:sldMkLst>
      </pc:sldChg>
      <pc:sldChg chg="modNotesTx">
        <pc:chgData name="Elise Guest" userId="296cd786-9de7-4d3a-a665-7e7ff39ed36b" providerId="ADAL" clId="{EDAC6057-891E-4CB6-B45B-C0069AC3470F}" dt="2023-08-24T14:28:05.608" v="329" actId="20577"/>
        <pc:sldMkLst>
          <pc:docMk/>
          <pc:sldMk cId="1810344000" sldId="410"/>
        </pc:sldMkLst>
      </pc:sldChg>
      <pc:sldChg chg="modSp mod addCm delCm modCm modNotesTx">
        <pc:chgData name="Elise Guest" userId="296cd786-9de7-4d3a-a665-7e7ff39ed36b" providerId="ADAL" clId="{EDAC6057-891E-4CB6-B45B-C0069AC3470F}" dt="2023-08-31T16:06:12.399" v="4812" actId="13926"/>
        <pc:sldMkLst>
          <pc:docMk/>
          <pc:sldMk cId="1962361540" sldId="412"/>
        </pc:sldMkLst>
        <pc:spChg chg="mod">
          <ac:chgData name="Elise Guest" userId="296cd786-9de7-4d3a-a665-7e7ff39ed36b" providerId="ADAL" clId="{EDAC6057-891E-4CB6-B45B-C0069AC3470F}" dt="2023-08-31T16:06:12.399" v="4812" actId="13926"/>
          <ac:spMkLst>
            <pc:docMk/>
            <pc:sldMk cId="1962361540" sldId="412"/>
            <ac:spMk id="2" creationId="{E18FB1F0-F2C8-47FD-8461-92EF32144837}"/>
          </ac:spMkLst>
        </pc:spChg>
        <pc:spChg chg="mod">
          <ac:chgData name="Elise Guest" userId="296cd786-9de7-4d3a-a665-7e7ff39ed36b" providerId="ADAL" clId="{EDAC6057-891E-4CB6-B45B-C0069AC3470F}" dt="2023-08-31T14:50:49.469" v="3581" actId="1076"/>
          <ac:spMkLst>
            <pc:docMk/>
            <pc:sldMk cId="1962361540" sldId="412"/>
            <ac:spMk id="3" creationId="{3C8CE0E1-0B2B-4363-B723-371299428779}"/>
          </ac:spMkLst>
        </pc:spChg>
        <pc:picChg chg="mod">
          <ac:chgData name="Elise Guest" userId="296cd786-9de7-4d3a-a665-7e7ff39ed36b" providerId="ADAL" clId="{EDAC6057-891E-4CB6-B45B-C0069AC3470F}" dt="2023-08-31T14:50:14.165" v="3577" actId="1076"/>
          <ac:picMkLst>
            <pc:docMk/>
            <pc:sldMk cId="1962361540" sldId="412"/>
            <ac:picMk id="7" creationId="{59AE486D-4EDD-4EFC-8471-7C09E499D0F6}"/>
          </ac:picMkLst>
        </pc:picChg>
        <pc:extLst>
          <p:ext xmlns:p="http://schemas.openxmlformats.org/presentationml/2006/main" uri="{D6D511B9-2390-475A-947B-AFAB55BFBCF1}">
            <pc226:cmChg xmlns:pc226="http://schemas.microsoft.com/office/powerpoint/2022/06/main/command" chg="add del">
              <pc226:chgData name="Elise Guest" userId="296cd786-9de7-4d3a-a665-7e7ff39ed36b" providerId="ADAL" clId="{EDAC6057-891E-4CB6-B45B-C0069AC3470F}" dt="2023-08-29T18:41:45.563" v="2259"/>
              <pc2:cmMkLst xmlns:pc2="http://schemas.microsoft.com/office/powerpoint/2019/9/main/command">
                <pc:docMk/>
                <pc:sldMk cId="1962361540" sldId="412"/>
                <pc2:cmMk id="{DC4C6659-536D-4974-B1F4-CD829CD5B753}"/>
              </pc2:cmMkLst>
            </pc226:cmChg>
            <pc226:cmChg xmlns:pc226="http://schemas.microsoft.com/office/powerpoint/2022/06/main/command" chg="del">
              <pc226:chgData name="Elise Guest" userId="296cd786-9de7-4d3a-a665-7e7ff39ed36b" providerId="ADAL" clId="{EDAC6057-891E-4CB6-B45B-C0069AC3470F}" dt="2023-08-31T15:43:08.256" v="4806"/>
              <pc2:cmMkLst xmlns:pc2="http://schemas.microsoft.com/office/powerpoint/2019/9/main/command">
                <pc:docMk/>
                <pc:sldMk cId="1962361540" sldId="412"/>
                <pc2:cmMk id="{CD37A58A-D707-40B2-AC90-800828DD0474}"/>
              </pc2:cmMkLst>
              <pc226:cmRplyChg chg="add">
                <pc226:chgData name="Elise Guest" userId="296cd786-9de7-4d3a-a665-7e7ff39ed36b" providerId="ADAL" clId="{EDAC6057-891E-4CB6-B45B-C0069AC3470F}" dt="2023-08-31T14:51:12.695" v="3582"/>
                <pc2:cmRplyMkLst xmlns:pc2="http://schemas.microsoft.com/office/powerpoint/2019/9/main/command">
                  <pc:docMk/>
                  <pc:sldMk cId="1962361540" sldId="412"/>
                  <pc2:cmMk id="{CD37A58A-D707-40B2-AC90-800828DD0474}"/>
                  <pc2:cmRplyMk id="{7F9794F1-EE87-420C-8543-5F8698707662}"/>
                </pc2:cmRplyMkLst>
              </pc226:cmRplyChg>
            </pc226:cmChg>
          </p:ext>
        </pc:extLst>
      </pc:sldChg>
      <pc:sldChg chg="modSp mod delCm modCm">
        <pc:chgData name="Elise Guest" userId="296cd786-9de7-4d3a-a665-7e7ff39ed36b" providerId="ADAL" clId="{EDAC6057-891E-4CB6-B45B-C0069AC3470F}" dt="2023-08-31T16:07:41.719" v="4825" actId="13926"/>
        <pc:sldMkLst>
          <pc:docMk/>
          <pc:sldMk cId="2390751550" sldId="416"/>
        </pc:sldMkLst>
        <pc:spChg chg="mod">
          <ac:chgData name="Elise Guest" userId="296cd786-9de7-4d3a-a665-7e7ff39ed36b" providerId="ADAL" clId="{EDAC6057-891E-4CB6-B45B-C0069AC3470F}" dt="2023-08-31T16:07:41.719" v="4825" actId="13926"/>
          <ac:spMkLst>
            <pc:docMk/>
            <pc:sldMk cId="2390751550" sldId="416"/>
            <ac:spMk id="9" creationId="{FEFA95AD-D63E-4AC3-BEDB-7E35C0B29BE8}"/>
          </ac:spMkLst>
        </pc:spChg>
        <pc:extLst>
          <p:ext xmlns:p="http://schemas.openxmlformats.org/presentationml/2006/main" uri="{D6D511B9-2390-475A-947B-AFAB55BFBCF1}">
            <pc226:cmChg xmlns:pc226="http://schemas.microsoft.com/office/powerpoint/2022/06/main/command" chg="del">
              <pc226:chgData name="Elise Guest" userId="296cd786-9de7-4d3a-a665-7e7ff39ed36b" providerId="ADAL" clId="{EDAC6057-891E-4CB6-B45B-C0069AC3470F}" dt="2023-08-31T14:54:26.554" v="3587"/>
              <pc2:cmMkLst xmlns:pc2="http://schemas.microsoft.com/office/powerpoint/2019/9/main/command">
                <pc:docMk/>
                <pc:sldMk cId="2390751550" sldId="416"/>
                <pc2:cmMk id="{EF758AD0-C687-45B6-9201-C97E6F03DA7B}"/>
              </pc2:cmMkLst>
            </pc226:cmChg>
            <pc226:cmChg xmlns:pc226="http://schemas.microsoft.com/office/powerpoint/2022/06/main/command" chg="del">
              <pc226:chgData name="Elise Guest" userId="296cd786-9de7-4d3a-a665-7e7ff39ed36b" providerId="ADAL" clId="{EDAC6057-891E-4CB6-B45B-C0069AC3470F}" dt="2023-08-30T14:29:28.888" v="3542"/>
              <pc2:cmMkLst xmlns:pc2="http://schemas.microsoft.com/office/powerpoint/2019/9/main/command">
                <pc:docMk/>
                <pc:sldMk cId="2390751550" sldId="416"/>
                <pc2:cmMk id="{123359D3-E0E1-452C-988A-03903602563C}"/>
              </pc2:cmMkLst>
              <pc226:cmRplyChg chg="add">
                <pc226:chgData name="Elise Guest" userId="296cd786-9de7-4d3a-a665-7e7ff39ed36b" providerId="ADAL" clId="{EDAC6057-891E-4CB6-B45B-C0069AC3470F}" dt="2023-08-28T14:44:01.774" v="1944"/>
                <pc2:cmRplyMkLst xmlns:pc2="http://schemas.microsoft.com/office/powerpoint/2019/9/main/command">
                  <pc:docMk/>
                  <pc:sldMk cId="2390751550" sldId="416"/>
                  <pc2:cmMk id="{123359D3-E0E1-452C-988A-03903602563C}"/>
                  <pc2:cmRplyMk id="{4E40B788-D6BA-4FB7-998C-9BD5C603719D}"/>
                </pc2:cmRplyMkLst>
              </pc226:cmRplyChg>
            </pc226:cmChg>
          </p:ext>
        </pc:extLst>
      </pc:sldChg>
      <pc:sldChg chg="modSp mod">
        <pc:chgData name="Elise Guest" userId="296cd786-9de7-4d3a-a665-7e7ff39ed36b" providerId="ADAL" clId="{EDAC6057-891E-4CB6-B45B-C0069AC3470F}" dt="2023-08-31T16:08:03.468" v="4829" actId="13926"/>
        <pc:sldMkLst>
          <pc:docMk/>
          <pc:sldMk cId="3165490097" sldId="417"/>
        </pc:sldMkLst>
        <pc:spChg chg="mod">
          <ac:chgData name="Elise Guest" userId="296cd786-9de7-4d3a-a665-7e7ff39ed36b" providerId="ADAL" clId="{EDAC6057-891E-4CB6-B45B-C0069AC3470F}" dt="2023-08-31T16:08:03.468" v="4829" actId="13926"/>
          <ac:spMkLst>
            <pc:docMk/>
            <pc:sldMk cId="3165490097" sldId="417"/>
            <ac:spMk id="8" creationId="{F2510F2A-9980-4357-B0A4-15D41FEE750E}"/>
          </ac:spMkLst>
        </pc:spChg>
      </pc:sldChg>
      <pc:sldChg chg="modSp mod delCm modCm">
        <pc:chgData name="Elise Guest" userId="296cd786-9de7-4d3a-a665-7e7ff39ed36b" providerId="ADAL" clId="{EDAC6057-891E-4CB6-B45B-C0069AC3470F}" dt="2023-08-31T16:07:45.999" v="4826" actId="13926"/>
        <pc:sldMkLst>
          <pc:docMk/>
          <pc:sldMk cId="824447425" sldId="421"/>
        </pc:sldMkLst>
        <pc:spChg chg="mod">
          <ac:chgData name="Elise Guest" userId="296cd786-9de7-4d3a-a665-7e7ff39ed36b" providerId="ADAL" clId="{EDAC6057-891E-4CB6-B45B-C0069AC3470F}" dt="2023-08-31T16:07:45.999" v="4826" actId="13926"/>
          <ac:spMkLst>
            <pc:docMk/>
            <pc:sldMk cId="824447425" sldId="421"/>
            <ac:spMk id="14338" creationId="{00000000-0000-0000-0000-000000000000}"/>
          </ac:spMkLst>
        </pc:spChg>
        <pc:spChg chg="mod">
          <ac:chgData name="Elise Guest" userId="296cd786-9de7-4d3a-a665-7e7ff39ed36b" providerId="ADAL" clId="{EDAC6057-891E-4CB6-B45B-C0069AC3470F}" dt="2023-08-30T14:06:25.518" v="3306" actId="27636"/>
          <ac:spMkLst>
            <pc:docMk/>
            <pc:sldMk cId="824447425" sldId="421"/>
            <ac:spMk id="14339" creationId="{00000000-0000-0000-0000-000000000000}"/>
          </ac:spMkLst>
        </pc:spChg>
        <pc:grpChg chg="mod">
          <ac:chgData name="Elise Guest" userId="296cd786-9de7-4d3a-a665-7e7ff39ed36b" providerId="ADAL" clId="{EDAC6057-891E-4CB6-B45B-C0069AC3470F}" dt="2023-08-30T14:06:31.601" v="3307" actId="1076"/>
          <ac:grpSpMkLst>
            <pc:docMk/>
            <pc:sldMk cId="824447425" sldId="421"/>
            <ac:grpSpMk id="10" creationId="{83BA2442-C80A-C21D-E1FC-4B2A65CA9D1E}"/>
          </ac:grpSpMkLst>
        </pc:grpChg>
        <pc:extLst>
          <p:ext xmlns:p="http://schemas.openxmlformats.org/presentationml/2006/main" uri="{D6D511B9-2390-475A-947B-AFAB55BFBCF1}">
            <pc226:cmChg xmlns:pc226="http://schemas.microsoft.com/office/powerpoint/2022/06/main/command" chg="del mod">
              <pc226:chgData name="Elise Guest" userId="296cd786-9de7-4d3a-a665-7e7ff39ed36b" providerId="ADAL" clId="{EDAC6057-891E-4CB6-B45B-C0069AC3470F}" dt="2023-08-30T14:29:07.743" v="3540"/>
              <pc2:cmMkLst xmlns:pc2="http://schemas.microsoft.com/office/powerpoint/2019/9/main/command">
                <pc:docMk/>
                <pc:sldMk cId="824447425" sldId="421"/>
                <pc2:cmMk id="{B2EC867C-6C18-46CF-B305-DA3F9CF5E3DF}"/>
              </pc2:cmMkLst>
            </pc226:cmChg>
            <pc226:cmChg xmlns:pc226="http://schemas.microsoft.com/office/powerpoint/2022/06/main/command" chg="del">
              <pc226:chgData name="Elise Guest" userId="296cd786-9de7-4d3a-a665-7e7ff39ed36b" providerId="ADAL" clId="{EDAC6057-891E-4CB6-B45B-C0069AC3470F}" dt="2023-08-30T14:29:19.498" v="3541"/>
              <pc2:cmMkLst xmlns:pc2="http://schemas.microsoft.com/office/powerpoint/2019/9/main/command">
                <pc:docMk/>
                <pc:sldMk cId="824447425" sldId="421"/>
                <pc2:cmMk id="{82D826C2-00E4-4D90-BC9B-E1859B2F4B54}"/>
              </pc2:cmMkLst>
            </pc226:cmChg>
            <pc226:cmChg xmlns:pc226="http://schemas.microsoft.com/office/powerpoint/2022/06/main/command" chg="del">
              <pc226:chgData name="Elise Guest" userId="296cd786-9de7-4d3a-a665-7e7ff39ed36b" providerId="ADAL" clId="{EDAC6057-891E-4CB6-B45B-C0069AC3470F}" dt="2023-08-31T14:54:32.024" v="3588"/>
              <pc2:cmMkLst xmlns:pc2="http://schemas.microsoft.com/office/powerpoint/2019/9/main/command">
                <pc:docMk/>
                <pc:sldMk cId="824447425" sldId="421"/>
                <pc2:cmMk id="{CD5A1EC8-4474-40DE-A756-5C1FB0CCCC34}"/>
              </pc2:cmMkLst>
            </pc226:cmChg>
          </p:ext>
        </pc:extLst>
      </pc:sldChg>
      <pc:sldChg chg="modSp mod addCm delCm">
        <pc:chgData name="Elise Guest" userId="296cd786-9de7-4d3a-a665-7e7ff39ed36b" providerId="ADAL" clId="{EDAC6057-891E-4CB6-B45B-C0069AC3470F}" dt="2023-08-31T16:07:49.709" v="4827" actId="13926"/>
        <pc:sldMkLst>
          <pc:docMk/>
          <pc:sldMk cId="3283941816" sldId="423"/>
        </pc:sldMkLst>
        <pc:spChg chg="mod">
          <ac:chgData name="Elise Guest" userId="296cd786-9de7-4d3a-a665-7e7ff39ed36b" providerId="ADAL" clId="{EDAC6057-891E-4CB6-B45B-C0069AC3470F}" dt="2023-08-30T14:22:08.473" v="3402" actId="27636"/>
          <ac:spMkLst>
            <pc:docMk/>
            <pc:sldMk cId="3283941816" sldId="423"/>
            <ac:spMk id="4" creationId="{986C367B-17C4-477B-BCE3-B49B5B5D831F}"/>
          </ac:spMkLst>
        </pc:spChg>
        <pc:spChg chg="mod">
          <ac:chgData name="Elise Guest" userId="296cd786-9de7-4d3a-a665-7e7ff39ed36b" providerId="ADAL" clId="{EDAC6057-891E-4CB6-B45B-C0069AC3470F}" dt="2023-08-31T16:07:49.709" v="4827" actId="13926"/>
          <ac:spMkLst>
            <pc:docMk/>
            <pc:sldMk cId="3283941816" sldId="423"/>
            <ac:spMk id="15362" creationId="{00000000-0000-0000-0000-000000000000}"/>
          </ac:spMkLst>
        </pc:spChg>
        <pc:spChg chg="mod">
          <ac:chgData name="Elise Guest" userId="296cd786-9de7-4d3a-a665-7e7ff39ed36b" providerId="ADAL" clId="{EDAC6057-891E-4CB6-B45B-C0069AC3470F}" dt="2023-08-30T14:21:03.020" v="3323" actId="1076"/>
          <ac:spMkLst>
            <pc:docMk/>
            <pc:sldMk cId="3283941816" sldId="423"/>
            <ac:spMk id="15363" creationId="{00000000-0000-0000-0000-000000000000}"/>
          </ac:spMkLst>
        </pc:spChg>
        <pc:extLst>
          <p:ext xmlns:p="http://schemas.openxmlformats.org/presentationml/2006/main" uri="{D6D511B9-2390-475A-947B-AFAB55BFBCF1}">
            <pc226:cmChg xmlns:pc226="http://schemas.microsoft.com/office/powerpoint/2022/06/main/command" chg="add del">
              <pc226:chgData name="Elise Guest" userId="296cd786-9de7-4d3a-a665-7e7ff39ed36b" providerId="ADAL" clId="{EDAC6057-891E-4CB6-B45B-C0069AC3470F}" dt="2023-08-30T14:22:43.616" v="3403"/>
              <pc2:cmMkLst xmlns:pc2="http://schemas.microsoft.com/office/powerpoint/2019/9/main/command">
                <pc:docMk/>
                <pc:sldMk cId="3283941816" sldId="423"/>
                <pc2:cmMk id="{153307A4-CCD4-4A5C-9CFB-294B642DD15A}"/>
              </pc2:cmMkLst>
            </pc226:cmChg>
          </p:ext>
        </pc:extLst>
      </pc:sldChg>
      <pc:sldChg chg="modSp mod delCm modCm">
        <pc:chgData name="Elise Guest" userId="296cd786-9de7-4d3a-a665-7e7ff39ed36b" providerId="ADAL" clId="{EDAC6057-891E-4CB6-B45B-C0069AC3470F}" dt="2023-08-28T14:46:11.605" v="1958"/>
        <pc:sldMkLst>
          <pc:docMk/>
          <pc:sldMk cId="2654405532" sldId="427"/>
        </pc:sldMkLst>
        <pc:spChg chg="mod">
          <ac:chgData name="Elise Guest" userId="296cd786-9de7-4d3a-a665-7e7ff39ed36b" providerId="ADAL" clId="{EDAC6057-891E-4CB6-B45B-C0069AC3470F}" dt="2023-08-28T14:46:06.677" v="1957" actId="20577"/>
          <ac:spMkLst>
            <pc:docMk/>
            <pc:sldMk cId="2654405532" sldId="427"/>
            <ac:spMk id="3" creationId="{00000000-0000-0000-0000-000000000000}"/>
          </ac:spMkLst>
        </pc:spChg>
        <pc:extLst>
          <p:ext xmlns:p="http://schemas.openxmlformats.org/presentationml/2006/main" uri="{D6D511B9-2390-475A-947B-AFAB55BFBCF1}">
            <pc226:cmChg xmlns:pc226="http://schemas.microsoft.com/office/powerpoint/2022/06/main/command" chg="del mod">
              <pc226:chgData name="Elise Guest" userId="296cd786-9de7-4d3a-a665-7e7ff39ed36b" providerId="ADAL" clId="{EDAC6057-891E-4CB6-B45B-C0069AC3470F}" dt="2023-08-28T14:46:11.605" v="1958"/>
              <pc2:cmMkLst xmlns:pc2="http://schemas.microsoft.com/office/powerpoint/2019/9/main/command">
                <pc:docMk/>
                <pc:sldMk cId="2654405532" sldId="427"/>
                <pc2:cmMk id="{2B17F28C-E075-4BDA-8934-D6528F8916EF}"/>
              </pc2:cmMkLst>
            </pc226:cmChg>
          </p:ext>
        </pc:extLst>
      </pc:sldChg>
      <pc:sldChg chg="modSp mod">
        <pc:chgData name="Elise Guest" userId="296cd786-9de7-4d3a-a665-7e7ff39ed36b" providerId="ADAL" clId="{EDAC6057-891E-4CB6-B45B-C0069AC3470F}" dt="2023-08-31T16:08:15.430" v="4832" actId="13926"/>
        <pc:sldMkLst>
          <pc:docMk/>
          <pc:sldMk cId="497447127" sldId="445"/>
        </pc:sldMkLst>
        <pc:spChg chg="mod">
          <ac:chgData name="Elise Guest" userId="296cd786-9de7-4d3a-a665-7e7ff39ed36b" providerId="ADAL" clId="{EDAC6057-891E-4CB6-B45B-C0069AC3470F}" dt="2023-08-31T16:08:12.769" v="4831" actId="13926"/>
          <ac:spMkLst>
            <pc:docMk/>
            <pc:sldMk cId="497447127" sldId="445"/>
            <ac:spMk id="5" creationId="{62B4FBEE-F626-4C2D-A4C1-183C8F52B24F}"/>
          </ac:spMkLst>
        </pc:spChg>
        <pc:spChg chg="mod">
          <ac:chgData name="Elise Guest" userId="296cd786-9de7-4d3a-a665-7e7ff39ed36b" providerId="ADAL" clId="{EDAC6057-891E-4CB6-B45B-C0069AC3470F}" dt="2023-08-31T16:08:10.309" v="4830" actId="13926"/>
          <ac:spMkLst>
            <pc:docMk/>
            <pc:sldMk cId="497447127" sldId="445"/>
            <ac:spMk id="6" creationId="{365581F6-CE26-478B-A0C2-5A15DB3F7EB3}"/>
          </ac:spMkLst>
        </pc:spChg>
        <pc:spChg chg="mod">
          <ac:chgData name="Elise Guest" userId="296cd786-9de7-4d3a-a665-7e7ff39ed36b" providerId="ADAL" clId="{EDAC6057-891E-4CB6-B45B-C0069AC3470F}" dt="2023-08-31T16:08:15.430" v="4832" actId="13926"/>
          <ac:spMkLst>
            <pc:docMk/>
            <pc:sldMk cId="497447127" sldId="445"/>
            <ac:spMk id="10" creationId="{0F944E3C-7D3D-4174-BF1F-704AF0D0F0C7}"/>
          </ac:spMkLst>
        </pc:spChg>
      </pc:sldChg>
      <pc:sldChg chg="modSp mod delCm modCm modNotesTx">
        <pc:chgData name="Elise Guest" userId="296cd786-9de7-4d3a-a665-7e7ff39ed36b" providerId="ADAL" clId="{EDAC6057-891E-4CB6-B45B-C0069AC3470F}" dt="2023-08-31T16:07:58.789" v="4828" actId="13926"/>
        <pc:sldMkLst>
          <pc:docMk/>
          <pc:sldMk cId="214993180" sldId="446"/>
        </pc:sldMkLst>
        <pc:spChg chg="mod">
          <ac:chgData name="Elise Guest" userId="296cd786-9de7-4d3a-a665-7e7ff39ed36b" providerId="ADAL" clId="{EDAC6057-891E-4CB6-B45B-C0069AC3470F}" dt="2023-08-31T16:07:58.789" v="4828" actId="13926"/>
          <ac:spMkLst>
            <pc:docMk/>
            <pc:sldMk cId="214993180" sldId="446"/>
            <ac:spMk id="15362" creationId="{00000000-0000-0000-0000-000000000000}"/>
          </ac:spMkLst>
        </pc:spChg>
        <pc:spChg chg="mod">
          <ac:chgData name="Elise Guest" userId="296cd786-9de7-4d3a-a665-7e7ff39ed36b" providerId="ADAL" clId="{EDAC6057-891E-4CB6-B45B-C0069AC3470F}" dt="2023-08-30T14:24:13.279" v="3477" actId="13926"/>
          <ac:spMkLst>
            <pc:docMk/>
            <pc:sldMk cId="214993180" sldId="446"/>
            <ac:spMk id="15363" creationId="{00000000-0000-0000-0000-000000000000}"/>
          </ac:spMkLst>
        </pc:spChg>
        <pc:extLst>
          <p:ext xmlns:p="http://schemas.openxmlformats.org/presentationml/2006/main" uri="{D6D511B9-2390-475A-947B-AFAB55BFBCF1}">
            <pc226:cmChg xmlns:pc226="http://schemas.microsoft.com/office/powerpoint/2022/06/main/command" chg="del mod modRxn">
              <pc226:chgData name="Elise Guest" userId="296cd786-9de7-4d3a-a665-7e7ff39ed36b" providerId="ADAL" clId="{EDAC6057-891E-4CB6-B45B-C0069AC3470F}" dt="2023-08-30T14:24:18.127" v="3479"/>
              <pc2:cmMkLst xmlns:pc2="http://schemas.microsoft.com/office/powerpoint/2019/9/main/command">
                <pc:docMk/>
                <pc:sldMk cId="214993180" sldId="446"/>
                <pc2:cmMk id="{3C40DBD0-9E46-4719-9966-75B543D53B72}"/>
              </pc2:cmMkLst>
            </pc226:cmChg>
          </p:ext>
        </pc:extLst>
      </pc:sldChg>
      <pc:sldChg chg="addCm delCm modCm">
        <pc:chgData name="Elise Guest" userId="296cd786-9de7-4d3a-a665-7e7ff39ed36b" providerId="ADAL" clId="{EDAC6057-891E-4CB6-B45B-C0069AC3470F}" dt="2023-08-31T15:08:43.101" v="3684"/>
        <pc:sldMkLst>
          <pc:docMk/>
          <pc:sldMk cId="429131207" sldId="467"/>
        </pc:sldMkLst>
        <pc:extLst>
          <p:ext xmlns:p="http://schemas.openxmlformats.org/presentationml/2006/main" uri="{D6D511B9-2390-475A-947B-AFAB55BFBCF1}">
            <pc226:cmChg xmlns:pc226="http://schemas.microsoft.com/office/powerpoint/2022/06/main/command" chg="del">
              <pc226:chgData name="Elise Guest" userId="296cd786-9de7-4d3a-a665-7e7ff39ed36b" providerId="ADAL" clId="{EDAC6057-891E-4CB6-B45B-C0069AC3470F}" dt="2023-08-24T14:18:33.199" v="311"/>
              <pc2:cmMkLst xmlns:pc2="http://schemas.microsoft.com/office/powerpoint/2019/9/main/command">
                <pc:docMk/>
                <pc:sldMk cId="429131207" sldId="467"/>
                <pc2:cmMk id="{9F39A3BE-E64A-4B72-9DB3-D78487D358A7}"/>
              </pc2:cmMkLst>
              <pc226:cmRplyChg chg="add mod">
                <pc226:chgData name="Elise Guest" userId="296cd786-9de7-4d3a-a665-7e7ff39ed36b" providerId="ADAL" clId="{EDAC6057-891E-4CB6-B45B-C0069AC3470F}" dt="2023-08-22T17:43:02.509" v="2"/>
                <pc2:cmRplyMkLst xmlns:pc2="http://schemas.microsoft.com/office/powerpoint/2019/9/main/command">
                  <pc:docMk/>
                  <pc:sldMk cId="429131207" sldId="467"/>
                  <pc2:cmMk id="{9F39A3BE-E64A-4B72-9DB3-D78487D358A7}"/>
                  <pc2:cmRplyMk id="{61EFDC22-4A9F-46A6-8185-86D55902C192}"/>
                </pc2:cmRplyMkLst>
              </pc226:cmRplyChg>
              <pc226:cmRplyChg chg="add">
                <pc226:chgData name="Elise Guest" userId="296cd786-9de7-4d3a-a665-7e7ff39ed36b" providerId="ADAL" clId="{EDAC6057-891E-4CB6-B45B-C0069AC3470F}" dt="2023-08-22T17:42:12.933" v="1"/>
                <pc2:cmRplyMkLst xmlns:pc2="http://schemas.microsoft.com/office/powerpoint/2019/9/main/command">
                  <pc:docMk/>
                  <pc:sldMk cId="429131207" sldId="467"/>
                  <pc2:cmMk id="{9F39A3BE-E64A-4B72-9DB3-D78487D358A7}"/>
                  <pc2:cmRplyMk id="{9E2D2D59-0854-4F8C-91C0-649DC88AF908}"/>
                </pc2:cmRplyMkLst>
              </pc226:cmRplyChg>
            </pc226:cmChg>
            <pc226:cmChg xmlns:pc226="http://schemas.microsoft.com/office/powerpoint/2022/06/main/command" chg="add del">
              <pc226:chgData name="Elise Guest" userId="296cd786-9de7-4d3a-a665-7e7ff39ed36b" providerId="ADAL" clId="{EDAC6057-891E-4CB6-B45B-C0069AC3470F}" dt="2023-08-31T15:08:43.101" v="3684"/>
              <pc2:cmMkLst xmlns:pc2="http://schemas.microsoft.com/office/powerpoint/2019/9/main/command">
                <pc:docMk/>
                <pc:sldMk cId="429131207" sldId="467"/>
                <pc2:cmMk id="{2BC735FC-6655-42F0-89C7-9921CA2B8D9D}"/>
              </pc2:cmMkLst>
              <pc226:cmRplyChg chg="add">
                <pc226:chgData name="Elise Guest" userId="296cd786-9de7-4d3a-a665-7e7ff39ed36b" providerId="ADAL" clId="{EDAC6057-891E-4CB6-B45B-C0069AC3470F}" dt="2023-08-30T14:01:51.172" v="3276"/>
                <pc2:cmRplyMkLst xmlns:pc2="http://schemas.microsoft.com/office/powerpoint/2019/9/main/command">
                  <pc:docMk/>
                  <pc:sldMk cId="429131207" sldId="467"/>
                  <pc2:cmMk id="{2BC735FC-6655-42F0-89C7-9921CA2B8D9D}"/>
                  <pc2:cmRplyMk id="{80FFCADE-D446-46A4-8E2A-5621A574FFF6}"/>
                </pc2:cmRplyMkLst>
              </pc226:cmRplyChg>
            </pc226:cmChg>
          </p:ext>
        </pc:extLst>
      </pc:sldChg>
      <pc:sldChg chg="modNotesTx">
        <pc:chgData name="Elise Guest" userId="296cd786-9de7-4d3a-a665-7e7ff39ed36b" providerId="ADAL" clId="{EDAC6057-891E-4CB6-B45B-C0069AC3470F}" dt="2023-08-24T14:32:20.567" v="1069" actId="20577"/>
        <pc:sldMkLst>
          <pc:docMk/>
          <pc:sldMk cId="3833856411" sldId="470"/>
        </pc:sldMkLst>
      </pc:sldChg>
      <pc:sldChg chg="addSp delSp modSp mod delCm modCm">
        <pc:chgData name="Elise Guest" userId="296cd786-9de7-4d3a-a665-7e7ff39ed36b" providerId="ADAL" clId="{EDAC6057-891E-4CB6-B45B-C0069AC3470F}" dt="2023-08-23T17:42:09.188" v="294" actId="1076"/>
        <pc:sldMkLst>
          <pc:docMk/>
          <pc:sldMk cId="3534081844" sldId="487"/>
        </pc:sldMkLst>
        <pc:spChg chg="mod">
          <ac:chgData name="Elise Guest" userId="296cd786-9de7-4d3a-a665-7e7ff39ed36b" providerId="ADAL" clId="{EDAC6057-891E-4CB6-B45B-C0069AC3470F}" dt="2023-08-23T17:41:41.321" v="285" actId="6549"/>
          <ac:spMkLst>
            <pc:docMk/>
            <pc:sldMk cId="3534081844" sldId="487"/>
            <ac:spMk id="2" creationId="{944F2071-8865-4A87-B80E-0AC1323AC018}"/>
          </ac:spMkLst>
        </pc:spChg>
        <pc:spChg chg="mod">
          <ac:chgData name="Elise Guest" userId="296cd786-9de7-4d3a-a665-7e7ff39ed36b" providerId="ADAL" clId="{EDAC6057-891E-4CB6-B45B-C0069AC3470F}" dt="2023-08-23T17:41:54.637" v="290"/>
          <ac:spMkLst>
            <pc:docMk/>
            <pc:sldMk cId="3534081844" sldId="487"/>
            <ac:spMk id="4" creationId="{587368B3-EECD-0D32-A8E2-389E84CFE6C6}"/>
          </ac:spMkLst>
        </pc:spChg>
        <pc:spChg chg="add mod">
          <ac:chgData name="Elise Guest" userId="296cd786-9de7-4d3a-a665-7e7ff39ed36b" providerId="ADAL" clId="{EDAC6057-891E-4CB6-B45B-C0069AC3470F}" dt="2023-08-23T17:42:09.188" v="294" actId="1076"/>
          <ac:spMkLst>
            <pc:docMk/>
            <pc:sldMk cId="3534081844" sldId="487"/>
            <ac:spMk id="8" creationId="{93CD6C51-0CDC-EC6E-7B8B-9936BD405761}"/>
          </ac:spMkLst>
        </pc:spChg>
        <pc:spChg chg="del mod">
          <ac:chgData name="Elise Guest" userId="296cd786-9de7-4d3a-a665-7e7ff39ed36b" providerId="ADAL" clId="{EDAC6057-891E-4CB6-B45B-C0069AC3470F}" dt="2023-08-23T17:41:51.977" v="289"/>
          <ac:spMkLst>
            <pc:docMk/>
            <pc:sldMk cId="3534081844" sldId="487"/>
            <ac:spMk id="29" creationId="{52F9969D-FC90-4320-ACD6-06D23BAED39D}"/>
          </ac:spMkLst>
        </pc:spChg>
        <pc:spChg chg="mod">
          <ac:chgData name="Elise Guest" userId="296cd786-9de7-4d3a-a665-7e7ff39ed36b" providerId="ADAL" clId="{EDAC6057-891E-4CB6-B45B-C0069AC3470F}" dt="2023-08-23T17:41:51.273" v="287" actId="1076"/>
          <ac:spMkLst>
            <pc:docMk/>
            <pc:sldMk cId="3534081844" sldId="487"/>
            <ac:spMk id="36" creationId="{5BA1F62E-894C-4CF4-B16E-92419949715B}"/>
          </ac:spMkLst>
        </pc:spChg>
        <pc:grpChg chg="add mod">
          <ac:chgData name="Elise Guest" userId="296cd786-9de7-4d3a-a665-7e7ff39ed36b" providerId="ADAL" clId="{EDAC6057-891E-4CB6-B45B-C0069AC3470F}" dt="2023-08-23T17:41:57.538" v="291" actId="1076"/>
          <ac:grpSpMkLst>
            <pc:docMk/>
            <pc:sldMk cId="3534081844" sldId="487"/>
            <ac:grpSpMk id="3" creationId="{D303011B-FDF3-0114-BBDC-0D59D194E779}"/>
          </ac:grpSpMkLst>
        </pc:grpChg>
        <pc:grpChg chg="del">
          <ac:chgData name="Elise Guest" userId="296cd786-9de7-4d3a-a665-7e7ff39ed36b" providerId="ADAL" clId="{EDAC6057-891E-4CB6-B45B-C0069AC3470F}" dt="2023-08-23T17:41:35.537" v="282" actId="478"/>
          <ac:grpSpMkLst>
            <pc:docMk/>
            <pc:sldMk cId="3534081844" sldId="487"/>
            <ac:grpSpMk id="21" creationId="{DED1CF24-5C6A-43EC-BF9F-F177FDA8DF91}"/>
          </ac:grpSpMkLst>
        </pc:grpChg>
        <pc:grpChg chg="mod">
          <ac:chgData name="Elise Guest" userId="296cd786-9de7-4d3a-a665-7e7ff39ed36b" providerId="ADAL" clId="{EDAC6057-891E-4CB6-B45B-C0069AC3470F}" dt="2023-08-23T17:41:47.715" v="286" actId="1076"/>
          <ac:grpSpMkLst>
            <pc:docMk/>
            <pc:sldMk cId="3534081844" sldId="487"/>
            <ac:grpSpMk id="33" creationId="{E553A5BC-72E3-4B58-AD66-C99CC428EDAE}"/>
          </ac:grpSpMkLst>
        </pc:grpChg>
        <pc:picChg chg="mod">
          <ac:chgData name="Elise Guest" userId="296cd786-9de7-4d3a-a665-7e7ff39ed36b" providerId="ADAL" clId="{EDAC6057-891E-4CB6-B45B-C0069AC3470F}" dt="2023-08-23T17:41:54.637" v="290"/>
          <ac:picMkLst>
            <pc:docMk/>
            <pc:sldMk cId="3534081844" sldId="487"/>
            <ac:picMk id="7" creationId="{EC16B37F-AEFE-871D-0A1C-3AD8683B832F}"/>
          </ac:picMkLst>
        </pc:picChg>
        <pc:extLst>
          <p:ext xmlns:p="http://schemas.openxmlformats.org/presentationml/2006/main" uri="{D6D511B9-2390-475A-947B-AFAB55BFBCF1}">
            <pc226:cmChg xmlns:pc226="http://schemas.microsoft.com/office/powerpoint/2022/06/main/command" chg="del mod">
              <pc226:chgData name="Elise Guest" userId="296cd786-9de7-4d3a-a665-7e7ff39ed36b" providerId="ADAL" clId="{EDAC6057-891E-4CB6-B45B-C0069AC3470F}" dt="2023-08-23T17:42:03.428" v="292"/>
              <pc2:cmMkLst xmlns:pc2="http://schemas.microsoft.com/office/powerpoint/2019/9/main/command">
                <pc:docMk/>
                <pc:sldMk cId="3534081844" sldId="487"/>
                <pc2:cmMk id="{9E131A38-CFCF-4C20-BBAC-B8AAE36C3CBA}"/>
              </pc2:cmMkLst>
            </pc226:cmChg>
          </p:ext>
        </pc:extLst>
      </pc:sldChg>
      <pc:sldChg chg="delSp modSp mod">
        <pc:chgData name="Elise Guest" userId="296cd786-9de7-4d3a-a665-7e7ff39ed36b" providerId="ADAL" clId="{EDAC6057-891E-4CB6-B45B-C0069AC3470F}" dt="2023-08-23T17:42:26.800" v="300" actId="6549"/>
        <pc:sldMkLst>
          <pc:docMk/>
          <pc:sldMk cId="860651110" sldId="488"/>
        </pc:sldMkLst>
        <pc:spChg chg="mod">
          <ac:chgData name="Elise Guest" userId="296cd786-9de7-4d3a-a665-7e7ff39ed36b" providerId="ADAL" clId="{EDAC6057-891E-4CB6-B45B-C0069AC3470F}" dt="2023-08-23T17:42:26.800" v="300" actId="6549"/>
          <ac:spMkLst>
            <pc:docMk/>
            <pc:sldMk cId="860651110" sldId="488"/>
            <ac:spMk id="2" creationId="{944F2071-8865-4A87-B80E-0AC1323AC018}"/>
          </ac:spMkLst>
        </pc:spChg>
        <pc:spChg chg="del">
          <ac:chgData name="Elise Guest" userId="296cd786-9de7-4d3a-a665-7e7ff39ed36b" providerId="ADAL" clId="{EDAC6057-891E-4CB6-B45B-C0069AC3470F}" dt="2023-08-23T17:42:13.083" v="296" actId="478"/>
          <ac:spMkLst>
            <pc:docMk/>
            <pc:sldMk cId="860651110" sldId="488"/>
            <ac:spMk id="29" creationId="{52F9969D-FC90-4320-ACD6-06D23BAED39D}"/>
          </ac:spMkLst>
        </pc:spChg>
        <pc:spChg chg="mod">
          <ac:chgData name="Elise Guest" userId="296cd786-9de7-4d3a-a665-7e7ff39ed36b" providerId="ADAL" clId="{EDAC6057-891E-4CB6-B45B-C0069AC3470F}" dt="2023-08-23T17:42:20.458" v="299" actId="1076"/>
          <ac:spMkLst>
            <pc:docMk/>
            <pc:sldMk cId="860651110" sldId="488"/>
            <ac:spMk id="36" creationId="{5BA1F62E-894C-4CF4-B16E-92419949715B}"/>
          </ac:spMkLst>
        </pc:spChg>
        <pc:grpChg chg="del">
          <ac:chgData name="Elise Guest" userId="296cd786-9de7-4d3a-a665-7e7ff39ed36b" providerId="ADAL" clId="{EDAC6057-891E-4CB6-B45B-C0069AC3470F}" dt="2023-08-23T17:42:11.824" v="295" actId="478"/>
          <ac:grpSpMkLst>
            <pc:docMk/>
            <pc:sldMk cId="860651110" sldId="488"/>
            <ac:grpSpMk id="21" creationId="{DED1CF24-5C6A-43EC-BF9F-F177FDA8DF91}"/>
          </ac:grpSpMkLst>
        </pc:grpChg>
        <pc:grpChg chg="mod">
          <ac:chgData name="Elise Guest" userId="296cd786-9de7-4d3a-a665-7e7ff39ed36b" providerId="ADAL" clId="{EDAC6057-891E-4CB6-B45B-C0069AC3470F}" dt="2023-08-23T17:42:16.522" v="298" actId="1076"/>
          <ac:grpSpMkLst>
            <pc:docMk/>
            <pc:sldMk cId="860651110" sldId="488"/>
            <ac:grpSpMk id="33" creationId="{E553A5BC-72E3-4B58-AD66-C99CC428EDAE}"/>
          </ac:grpSpMkLst>
        </pc:grpChg>
      </pc:sldChg>
      <pc:sldChg chg="addCm delCm">
        <pc:chgData name="Elise Guest" userId="296cd786-9de7-4d3a-a665-7e7ff39ed36b" providerId="ADAL" clId="{EDAC6057-891E-4CB6-B45B-C0069AC3470F}" dt="2023-08-29T17:24:35.038" v="1959"/>
        <pc:sldMkLst>
          <pc:docMk/>
          <pc:sldMk cId="2519736135" sldId="489"/>
        </pc:sldMkLst>
        <pc:extLst>
          <p:ext xmlns:p="http://schemas.openxmlformats.org/presentationml/2006/main" uri="{D6D511B9-2390-475A-947B-AFAB55BFBCF1}">
            <pc226:cmChg xmlns:pc226="http://schemas.microsoft.com/office/powerpoint/2022/06/main/command" chg="add del">
              <pc226:chgData name="Elise Guest" userId="296cd786-9de7-4d3a-a665-7e7ff39ed36b" providerId="ADAL" clId="{EDAC6057-891E-4CB6-B45B-C0069AC3470F}" dt="2023-08-29T17:24:35.038" v="1959"/>
              <pc2:cmMkLst xmlns:pc2="http://schemas.microsoft.com/office/powerpoint/2019/9/main/command">
                <pc:docMk/>
                <pc:sldMk cId="2519736135" sldId="489"/>
                <pc2:cmMk id="{BD4F13CA-009A-4D81-8719-8C942B2F1FB2}"/>
              </pc2:cmMkLst>
            </pc226:cmChg>
            <pc226:cmChg xmlns:pc226="http://schemas.microsoft.com/office/powerpoint/2022/06/main/command" chg="add del">
              <pc226:chgData name="Elise Guest" userId="296cd786-9de7-4d3a-a665-7e7ff39ed36b" providerId="ADAL" clId="{EDAC6057-891E-4CB6-B45B-C0069AC3470F}" dt="2023-08-24T14:56:00.538" v="1411"/>
              <pc2:cmMkLst xmlns:pc2="http://schemas.microsoft.com/office/powerpoint/2019/9/main/command">
                <pc:docMk/>
                <pc:sldMk cId="2519736135" sldId="489"/>
                <pc2:cmMk id="{2B5397F6-F327-4E48-97C6-7822C18D659F}"/>
              </pc2:cmMkLst>
            </pc226:cmChg>
          </p:ext>
        </pc:extLst>
      </pc:sldChg>
      <pc:sldChg chg="delCm modCm">
        <pc:chgData name="Elise Guest" userId="296cd786-9de7-4d3a-a665-7e7ff39ed36b" providerId="ADAL" clId="{EDAC6057-891E-4CB6-B45B-C0069AC3470F}" dt="2023-08-30T12:57:11.440" v="2531"/>
        <pc:sldMkLst>
          <pc:docMk/>
          <pc:sldMk cId="591475533" sldId="513"/>
        </pc:sldMkLst>
        <pc:extLst>
          <p:ext xmlns:p="http://schemas.openxmlformats.org/presentationml/2006/main" uri="{D6D511B9-2390-475A-947B-AFAB55BFBCF1}">
            <pc226:cmChg xmlns:pc226="http://schemas.microsoft.com/office/powerpoint/2022/06/main/command" chg="del">
              <pc226:chgData name="Elise Guest" userId="296cd786-9de7-4d3a-a665-7e7ff39ed36b" providerId="ADAL" clId="{EDAC6057-891E-4CB6-B45B-C0069AC3470F}" dt="2023-08-30T12:57:11.440" v="2531"/>
              <pc2:cmMkLst xmlns:pc2="http://schemas.microsoft.com/office/powerpoint/2019/9/main/command">
                <pc:docMk/>
                <pc:sldMk cId="591475533" sldId="513"/>
                <pc2:cmMk id="{09384D18-6081-4CE3-88BD-F7878B79A1A4}"/>
              </pc2:cmMkLst>
              <pc226:cmRplyChg chg="add">
                <pc226:chgData name="Elise Guest" userId="296cd786-9de7-4d3a-a665-7e7ff39ed36b" providerId="ADAL" clId="{EDAC6057-891E-4CB6-B45B-C0069AC3470F}" dt="2023-08-29T18:53:48.406" v="2385"/>
                <pc2:cmRplyMkLst xmlns:pc2="http://schemas.microsoft.com/office/powerpoint/2019/9/main/command">
                  <pc:docMk/>
                  <pc:sldMk cId="591475533" sldId="513"/>
                  <pc2:cmMk id="{09384D18-6081-4CE3-88BD-F7878B79A1A4}"/>
                  <pc2:cmRplyMk id="{709D13CF-04D4-44B2-B30A-FBC9E787A689}"/>
                </pc2:cmRplyMkLst>
              </pc226:cmRplyChg>
            </pc226:cmChg>
          </p:ext>
        </pc:extLst>
      </pc:sldChg>
      <pc:sldChg chg="modSp mod delCm modCm modNotesTx">
        <pc:chgData name="Elise Guest" userId="296cd786-9de7-4d3a-a665-7e7ff39ed36b" providerId="ADAL" clId="{EDAC6057-891E-4CB6-B45B-C0069AC3470F}" dt="2023-08-31T16:06:22.099" v="4813" actId="13926"/>
        <pc:sldMkLst>
          <pc:docMk/>
          <pc:sldMk cId="4006288405" sldId="514"/>
        </pc:sldMkLst>
        <pc:spChg chg="mod">
          <ac:chgData name="Elise Guest" userId="296cd786-9de7-4d3a-a665-7e7ff39ed36b" providerId="ADAL" clId="{EDAC6057-891E-4CB6-B45B-C0069AC3470F}" dt="2023-08-31T15:42:31.274" v="4801" actId="20577"/>
          <ac:spMkLst>
            <pc:docMk/>
            <pc:sldMk cId="4006288405" sldId="514"/>
            <ac:spMk id="3" creationId="{0F0590D2-B86F-4D94-BEF6-DE86DBA8C02B}"/>
          </ac:spMkLst>
        </pc:spChg>
        <pc:spChg chg="mod">
          <ac:chgData name="Elise Guest" userId="296cd786-9de7-4d3a-a665-7e7ff39ed36b" providerId="ADAL" clId="{EDAC6057-891E-4CB6-B45B-C0069AC3470F}" dt="2023-08-31T16:06:22.099" v="4813" actId="13926"/>
          <ac:spMkLst>
            <pc:docMk/>
            <pc:sldMk cId="4006288405" sldId="514"/>
            <ac:spMk id="5" creationId="{4A62DC0F-95AC-4A96-BDAC-4A4525404DC6}"/>
          </ac:spMkLst>
        </pc:spChg>
        <pc:extLst>
          <p:ext xmlns:p="http://schemas.openxmlformats.org/presentationml/2006/main" uri="{D6D511B9-2390-475A-947B-AFAB55BFBCF1}">
            <pc226:cmChg xmlns:pc226="http://schemas.microsoft.com/office/powerpoint/2022/06/main/command" chg="del">
              <pc226:chgData name="Elise Guest" userId="296cd786-9de7-4d3a-a665-7e7ff39ed36b" providerId="ADAL" clId="{EDAC6057-891E-4CB6-B45B-C0069AC3470F}" dt="2023-08-29T18:52:12.911" v="2384"/>
              <pc2:cmMkLst xmlns:pc2="http://schemas.microsoft.com/office/powerpoint/2019/9/main/command">
                <pc:docMk/>
                <pc:sldMk cId="4006288405" sldId="514"/>
                <pc2:cmMk id="{48A4366B-0047-415A-977A-5A810F8FDF64}"/>
              </pc2:cmMkLst>
              <pc226:cmRplyChg chg="add">
                <pc226:chgData name="Elise Guest" userId="296cd786-9de7-4d3a-a665-7e7ff39ed36b" providerId="ADAL" clId="{EDAC6057-891E-4CB6-B45B-C0069AC3470F}" dt="2023-08-28T14:40:37.011" v="1415"/>
                <pc2:cmRplyMkLst xmlns:pc2="http://schemas.microsoft.com/office/powerpoint/2019/9/main/command">
                  <pc:docMk/>
                  <pc:sldMk cId="4006288405" sldId="514"/>
                  <pc2:cmMk id="{48A4366B-0047-415A-977A-5A810F8FDF64}"/>
                  <pc2:cmRplyMk id="{4AB3FC33-8152-42AD-85B5-DE19558B71D5}"/>
                </pc2:cmRplyMkLst>
              </pc226:cmRplyChg>
            </pc226:cmChg>
          </p:ext>
        </pc:extLst>
      </pc:sldChg>
      <pc:sldChg chg="modSp mod delCm modCm modNotesTx">
        <pc:chgData name="Elise Guest" userId="296cd786-9de7-4d3a-a665-7e7ff39ed36b" providerId="ADAL" clId="{EDAC6057-891E-4CB6-B45B-C0069AC3470F}" dt="2023-08-31T16:08:19.199" v="4833" actId="13926"/>
        <pc:sldMkLst>
          <pc:docMk/>
          <pc:sldMk cId="919658600" sldId="517"/>
        </pc:sldMkLst>
        <pc:spChg chg="mod">
          <ac:chgData name="Elise Guest" userId="296cd786-9de7-4d3a-a665-7e7ff39ed36b" providerId="ADAL" clId="{EDAC6057-891E-4CB6-B45B-C0069AC3470F}" dt="2023-08-31T16:08:19.199" v="4833" actId="13926"/>
          <ac:spMkLst>
            <pc:docMk/>
            <pc:sldMk cId="919658600" sldId="517"/>
            <ac:spMk id="2" creationId="{E18FB1F0-F2C8-47FD-8461-92EF32144837}"/>
          </ac:spMkLst>
        </pc:spChg>
        <pc:spChg chg="mod">
          <ac:chgData name="Elise Guest" userId="296cd786-9de7-4d3a-a665-7e7ff39ed36b" providerId="ADAL" clId="{EDAC6057-891E-4CB6-B45B-C0069AC3470F}" dt="2023-08-31T14:54:57.144" v="3599" actId="1076"/>
          <ac:spMkLst>
            <pc:docMk/>
            <pc:sldMk cId="919658600" sldId="517"/>
            <ac:spMk id="3" creationId="{3C8CE0E1-0B2B-4363-B723-371299428779}"/>
          </ac:spMkLst>
        </pc:spChg>
        <pc:spChg chg="mod">
          <ac:chgData name="Elise Guest" userId="296cd786-9de7-4d3a-a665-7e7ff39ed36b" providerId="ADAL" clId="{EDAC6057-891E-4CB6-B45B-C0069AC3470F}" dt="2023-08-30T14:25:24.026" v="3486" actId="1076"/>
          <ac:spMkLst>
            <pc:docMk/>
            <pc:sldMk cId="919658600" sldId="517"/>
            <ac:spMk id="15" creationId="{B939934C-3C03-452D-9178-343D4FEFF9E5}"/>
          </ac:spMkLst>
        </pc:spChg>
        <pc:picChg chg="mod">
          <ac:chgData name="Elise Guest" userId="296cd786-9de7-4d3a-a665-7e7ff39ed36b" providerId="ADAL" clId="{EDAC6057-891E-4CB6-B45B-C0069AC3470F}" dt="2023-08-30T14:25:20.611" v="3485" actId="1076"/>
          <ac:picMkLst>
            <pc:docMk/>
            <pc:sldMk cId="919658600" sldId="517"/>
            <ac:picMk id="6" creationId="{7CCA68C6-21F7-4BEB-9950-4EB738A04AE0}"/>
          </ac:picMkLst>
        </pc:picChg>
        <pc:extLst>
          <p:ext xmlns:p="http://schemas.openxmlformats.org/presentationml/2006/main" uri="{D6D511B9-2390-475A-947B-AFAB55BFBCF1}">
            <pc226:cmChg xmlns:pc226="http://schemas.microsoft.com/office/powerpoint/2022/06/main/command" chg="del">
              <pc226:chgData name="Elise Guest" userId="296cd786-9de7-4d3a-a665-7e7ff39ed36b" providerId="ADAL" clId="{EDAC6057-891E-4CB6-B45B-C0069AC3470F}" dt="2023-08-30T14:25:32.197" v="3488"/>
              <pc2:cmMkLst xmlns:pc2="http://schemas.microsoft.com/office/powerpoint/2019/9/main/command">
                <pc:docMk/>
                <pc:sldMk cId="919658600" sldId="517"/>
                <pc2:cmMk id="{0F5E88A3-62F8-4BE4-8A52-3BD67FF744B2}"/>
              </pc2:cmMkLst>
              <pc226:cmRplyChg chg="add">
                <pc226:chgData name="Elise Guest" userId="296cd786-9de7-4d3a-a665-7e7ff39ed36b" providerId="ADAL" clId="{EDAC6057-891E-4CB6-B45B-C0069AC3470F}" dt="2023-08-28T14:45:18.751" v="1947"/>
                <pc2:cmRplyMkLst xmlns:pc2="http://schemas.microsoft.com/office/powerpoint/2019/9/main/command">
                  <pc:docMk/>
                  <pc:sldMk cId="919658600" sldId="517"/>
                  <pc2:cmMk id="{0F5E88A3-62F8-4BE4-8A52-3BD67FF744B2}"/>
                  <pc2:cmRplyMk id="{D8B7214F-766B-462F-9F99-BB183308E421}"/>
                </pc2:cmRplyMkLst>
              </pc226:cmRplyChg>
              <pc226:cmRplyChg chg="add">
                <pc226:chgData name="Elise Guest" userId="296cd786-9de7-4d3a-a665-7e7ff39ed36b" providerId="ADAL" clId="{EDAC6057-891E-4CB6-B45B-C0069AC3470F}" dt="2023-08-28T14:44:45.239" v="1946"/>
                <pc2:cmRplyMkLst xmlns:pc2="http://schemas.microsoft.com/office/powerpoint/2019/9/main/command">
                  <pc:docMk/>
                  <pc:sldMk cId="919658600" sldId="517"/>
                  <pc2:cmMk id="{0F5E88A3-62F8-4BE4-8A52-3BD67FF744B2}"/>
                  <pc2:cmRplyMk id="{F2596FAE-29F2-4B9A-BCEC-4EF8A46AD48F}"/>
                </pc2:cmRplyMkLst>
              </pc226:cmRplyChg>
            </pc226:cmChg>
          </p:ext>
        </pc:extLst>
      </pc:sldChg>
      <pc:sldChg chg="modSp mod delCm modNotesTx">
        <pc:chgData name="Elise Guest" userId="296cd786-9de7-4d3a-a665-7e7ff39ed36b" providerId="ADAL" clId="{EDAC6057-891E-4CB6-B45B-C0069AC3470F}" dt="2023-08-31T16:08:22.569" v="4834" actId="13926"/>
        <pc:sldMkLst>
          <pc:docMk/>
          <pc:sldMk cId="3645650038" sldId="518"/>
        </pc:sldMkLst>
        <pc:spChg chg="mod">
          <ac:chgData name="Elise Guest" userId="296cd786-9de7-4d3a-a665-7e7ff39ed36b" providerId="ADAL" clId="{EDAC6057-891E-4CB6-B45B-C0069AC3470F}" dt="2023-08-31T15:42:11.056" v="4796" actId="27636"/>
          <ac:spMkLst>
            <pc:docMk/>
            <pc:sldMk cId="3645650038" sldId="518"/>
            <ac:spMk id="3" creationId="{0F0590D2-B86F-4D94-BEF6-DE86DBA8C02B}"/>
          </ac:spMkLst>
        </pc:spChg>
        <pc:spChg chg="mod">
          <ac:chgData name="Elise Guest" userId="296cd786-9de7-4d3a-a665-7e7ff39ed36b" providerId="ADAL" clId="{EDAC6057-891E-4CB6-B45B-C0069AC3470F}" dt="2023-08-31T16:08:22.569" v="4834" actId="13926"/>
          <ac:spMkLst>
            <pc:docMk/>
            <pc:sldMk cId="3645650038" sldId="518"/>
            <ac:spMk id="5" creationId="{4A62DC0F-95AC-4A96-BDAC-4A4525404DC6}"/>
          </ac:spMkLst>
        </pc:spChg>
        <pc:extLst>
          <p:ext xmlns:p="http://schemas.openxmlformats.org/presentationml/2006/main" uri="{D6D511B9-2390-475A-947B-AFAB55BFBCF1}">
            <pc226:cmChg xmlns:pc226="http://schemas.microsoft.com/office/powerpoint/2022/06/main/command" chg="del">
              <pc226:chgData name="Elise Guest" userId="296cd786-9de7-4d3a-a665-7e7ff39ed36b" providerId="ADAL" clId="{EDAC6057-891E-4CB6-B45B-C0069AC3470F}" dt="2023-08-30T14:27:59.616" v="3506"/>
              <pc2:cmMkLst xmlns:pc2="http://schemas.microsoft.com/office/powerpoint/2019/9/main/command">
                <pc:docMk/>
                <pc:sldMk cId="3645650038" sldId="518"/>
                <pc2:cmMk id="{15A013ED-2730-4A85-82FC-A15E62D09517}"/>
              </pc2:cmMkLst>
            </pc226:cmChg>
          </p:ext>
        </pc:extLst>
      </pc:sldChg>
      <pc:sldChg chg="del">
        <pc:chgData name="Elise Guest" userId="296cd786-9de7-4d3a-a665-7e7ff39ed36b" providerId="ADAL" clId="{EDAC6057-891E-4CB6-B45B-C0069AC3470F}" dt="2023-08-24T14:18:48.515" v="312" actId="47"/>
        <pc:sldMkLst>
          <pc:docMk/>
          <pc:sldMk cId="969172111" sldId="521"/>
        </pc:sldMkLst>
      </pc:sldChg>
      <pc:sldChg chg="del">
        <pc:chgData name="Elise Guest" userId="296cd786-9de7-4d3a-a665-7e7ff39ed36b" providerId="ADAL" clId="{EDAC6057-891E-4CB6-B45B-C0069AC3470F}" dt="2023-08-24T14:18:48.515" v="312" actId="47"/>
        <pc:sldMkLst>
          <pc:docMk/>
          <pc:sldMk cId="250177821" sldId="528"/>
        </pc:sldMkLst>
      </pc:sldChg>
      <pc:sldChg chg="del">
        <pc:chgData name="Elise Guest" userId="296cd786-9de7-4d3a-a665-7e7ff39ed36b" providerId="ADAL" clId="{EDAC6057-891E-4CB6-B45B-C0069AC3470F}" dt="2023-08-24T14:18:48.515" v="312" actId="47"/>
        <pc:sldMkLst>
          <pc:docMk/>
          <pc:sldMk cId="115126806" sldId="529"/>
        </pc:sldMkLst>
      </pc:sldChg>
      <pc:sldChg chg="del">
        <pc:chgData name="Elise Guest" userId="296cd786-9de7-4d3a-a665-7e7ff39ed36b" providerId="ADAL" clId="{EDAC6057-891E-4CB6-B45B-C0069AC3470F}" dt="2023-08-24T14:18:48.515" v="312" actId="47"/>
        <pc:sldMkLst>
          <pc:docMk/>
          <pc:sldMk cId="130406352" sldId="536"/>
        </pc:sldMkLst>
      </pc:sldChg>
      <pc:sldChg chg="del modCm">
        <pc:chgData name="Elise Guest" userId="296cd786-9de7-4d3a-a665-7e7ff39ed36b" providerId="ADAL" clId="{EDAC6057-891E-4CB6-B45B-C0069AC3470F}" dt="2023-08-30T13:49:00.963" v="2579" actId="2696"/>
        <pc:sldMkLst>
          <pc:docMk/>
          <pc:sldMk cId="3315241303" sldId="537"/>
        </pc:sldMkLst>
        <pc:extLst>
          <p:ext xmlns:p="http://schemas.openxmlformats.org/presentationml/2006/main" uri="{D6D511B9-2390-475A-947B-AFAB55BFBCF1}">
            <pc226:cmChg xmlns:pc226="http://schemas.microsoft.com/office/powerpoint/2022/06/main/command" chg="">
              <pc226:chgData name="Elise Guest" userId="296cd786-9de7-4d3a-a665-7e7ff39ed36b" providerId="ADAL" clId="{EDAC6057-891E-4CB6-B45B-C0069AC3470F}" dt="2023-08-30T13:47:45.170" v="2572"/>
              <pc2:cmMkLst xmlns:pc2="http://schemas.microsoft.com/office/powerpoint/2019/9/main/command">
                <pc:docMk/>
                <pc:sldMk cId="3315241303" sldId="537"/>
                <pc2:cmMk id="{110EF43E-1E91-4E6F-B357-45B93AD69812}"/>
              </pc2:cmMkLst>
              <pc226:cmRplyChg chg="add">
                <pc226:chgData name="Elise Guest" userId="296cd786-9de7-4d3a-a665-7e7ff39ed36b" providerId="ADAL" clId="{EDAC6057-891E-4CB6-B45B-C0069AC3470F}" dt="2023-08-30T13:47:45.170" v="2572"/>
                <pc2:cmRplyMkLst xmlns:pc2="http://schemas.microsoft.com/office/powerpoint/2019/9/main/command">
                  <pc:docMk/>
                  <pc:sldMk cId="3315241303" sldId="537"/>
                  <pc2:cmMk id="{110EF43E-1E91-4E6F-B357-45B93AD69812}"/>
                  <pc2:cmRplyMk id="{06D87A7B-2F1E-4D1B-A127-E930F15249F0}"/>
                </pc2:cmRplyMkLst>
              </pc226:cmRplyChg>
            </pc226:cmChg>
          </p:ext>
        </pc:extLst>
      </pc:sldChg>
      <pc:sldChg chg="del">
        <pc:chgData name="Elise Guest" userId="296cd786-9de7-4d3a-a665-7e7ff39ed36b" providerId="ADAL" clId="{EDAC6057-891E-4CB6-B45B-C0069AC3470F}" dt="2023-08-24T14:18:48.515" v="312" actId="47"/>
        <pc:sldMkLst>
          <pc:docMk/>
          <pc:sldMk cId="2950180990" sldId="538"/>
        </pc:sldMkLst>
      </pc:sldChg>
      <pc:sldChg chg="del">
        <pc:chgData name="Elise Guest" userId="296cd786-9de7-4d3a-a665-7e7ff39ed36b" providerId="ADAL" clId="{EDAC6057-891E-4CB6-B45B-C0069AC3470F}" dt="2023-08-24T14:18:48.515" v="312" actId="47"/>
        <pc:sldMkLst>
          <pc:docMk/>
          <pc:sldMk cId="4172581618" sldId="557"/>
        </pc:sldMkLst>
      </pc:sldChg>
      <pc:sldChg chg="del">
        <pc:chgData name="Elise Guest" userId="296cd786-9de7-4d3a-a665-7e7ff39ed36b" providerId="ADAL" clId="{EDAC6057-891E-4CB6-B45B-C0069AC3470F}" dt="2023-08-24T14:18:48.515" v="312" actId="47"/>
        <pc:sldMkLst>
          <pc:docMk/>
          <pc:sldMk cId="505020520" sldId="559"/>
        </pc:sldMkLst>
      </pc:sldChg>
      <pc:sldChg chg="modSp mod delCm modNotesTx">
        <pc:chgData name="Elise Guest" userId="296cd786-9de7-4d3a-a665-7e7ff39ed36b" providerId="ADAL" clId="{EDAC6057-891E-4CB6-B45B-C0069AC3470F}" dt="2023-08-31T16:06:01.014" v="4810" actId="13926"/>
        <pc:sldMkLst>
          <pc:docMk/>
          <pc:sldMk cId="2924296053" sldId="560"/>
        </pc:sldMkLst>
        <pc:spChg chg="mod">
          <ac:chgData name="Elise Guest" userId="296cd786-9de7-4d3a-a665-7e7ff39ed36b" providerId="ADAL" clId="{EDAC6057-891E-4CB6-B45B-C0069AC3470F}" dt="2023-08-31T16:06:01.014" v="4810" actId="13926"/>
          <ac:spMkLst>
            <pc:docMk/>
            <pc:sldMk cId="2924296053" sldId="560"/>
            <ac:spMk id="2" creationId="{1B528C5E-A997-458C-8A52-83043255532C}"/>
          </ac:spMkLst>
        </pc:spChg>
        <pc:spChg chg="mod">
          <ac:chgData name="Elise Guest" userId="296cd786-9de7-4d3a-a665-7e7ff39ed36b" providerId="ADAL" clId="{EDAC6057-891E-4CB6-B45B-C0069AC3470F}" dt="2023-08-29T17:28:54.347" v="2250" actId="27636"/>
          <ac:spMkLst>
            <pc:docMk/>
            <pc:sldMk cId="2924296053" sldId="560"/>
            <ac:spMk id="3" creationId="{9B2FC569-A7AF-4FC4-A07E-9737251669B9}"/>
          </ac:spMkLst>
        </pc:spChg>
        <pc:extLst>
          <p:ext xmlns:p="http://schemas.openxmlformats.org/presentationml/2006/main" uri="{D6D511B9-2390-475A-947B-AFAB55BFBCF1}">
            <pc226:cmChg xmlns:pc226="http://schemas.microsoft.com/office/powerpoint/2022/06/main/command" chg="del">
              <pc226:chgData name="Elise Guest" userId="296cd786-9de7-4d3a-a665-7e7ff39ed36b" providerId="ADAL" clId="{EDAC6057-891E-4CB6-B45B-C0069AC3470F}" dt="2023-08-29T17:29:25.075" v="2257"/>
              <pc2:cmMkLst xmlns:pc2="http://schemas.microsoft.com/office/powerpoint/2019/9/main/command">
                <pc:docMk/>
                <pc:sldMk cId="2924296053" sldId="560"/>
                <pc2:cmMk id="{5C73ED69-2A37-4A05-BEB4-68926248B27C}"/>
              </pc2:cmMkLst>
            </pc226:cmChg>
          </p:ext>
        </pc:extLst>
      </pc:sldChg>
      <pc:sldChg chg="modSp mod delCm modNotesTx">
        <pc:chgData name="Elise Guest" userId="296cd786-9de7-4d3a-a665-7e7ff39ed36b" providerId="ADAL" clId="{EDAC6057-891E-4CB6-B45B-C0069AC3470F}" dt="2023-08-30T13:46:57.284" v="2571" actId="13926"/>
        <pc:sldMkLst>
          <pc:docMk/>
          <pc:sldMk cId="3773975489" sldId="563"/>
        </pc:sldMkLst>
        <pc:graphicFrameChg chg="mod modGraphic">
          <ac:chgData name="Elise Guest" userId="296cd786-9de7-4d3a-a665-7e7ff39ed36b" providerId="ADAL" clId="{EDAC6057-891E-4CB6-B45B-C0069AC3470F}" dt="2023-08-30T13:46:57.284" v="2571" actId="13926"/>
          <ac:graphicFrameMkLst>
            <pc:docMk/>
            <pc:sldMk cId="3773975489" sldId="563"/>
            <ac:graphicFrameMk id="5" creationId="{3F737B2F-2C8C-48D0-93DC-165937D91A3A}"/>
          </ac:graphicFrameMkLst>
        </pc:graphicFrameChg>
        <pc:extLst>
          <p:ext xmlns:p="http://schemas.openxmlformats.org/presentationml/2006/main" uri="{D6D511B9-2390-475A-947B-AFAB55BFBCF1}">
            <pc226:cmChg xmlns:pc226="http://schemas.microsoft.com/office/powerpoint/2022/06/main/command" chg="del">
              <pc226:chgData name="Elise Guest" userId="296cd786-9de7-4d3a-a665-7e7ff39ed36b" providerId="ADAL" clId="{EDAC6057-891E-4CB6-B45B-C0069AC3470F}" dt="2023-08-30T13:46:49.060" v="2566"/>
              <pc2:cmMkLst xmlns:pc2="http://schemas.microsoft.com/office/powerpoint/2019/9/main/command">
                <pc:docMk/>
                <pc:sldMk cId="3773975489" sldId="563"/>
                <pc2:cmMk id="{983E6532-B042-4E98-B801-F34E86650765}"/>
              </pc2:cmMkLst>
            </pc226:cmChg>
          </p:ext>
        </pc:extLst>
      </pc:sldChg>
      <pc:sldChg chg="modSp mod delCm modNotesTx">
        <pc:chgData name="Elise Guest" userId="296cd786-9de7-4d3a-a665-7e7ff39ed36b" providerId="ADAL" clId="{EDAC6057-891E-4CB6-B45B-C0069AC3470F}" dt="2023-08-29T17:27:54.129" v="2247"/>
        <pc:sldMkLst>
          <pc:docMk/>
          <pc:sldMk cId="507486671" sldId="564"/>
        </pc:sldMkLst>
        <pc:spChg chg="mod">
          <ac:chgData name="Elise Guest" userId="296cd786-9de7-4d3a-a665-7e7ff39ed36b" providerId="ADAL" clId="{EDAC6057-891E-4CB6-B45B-C0069AC3470F}" dt="2023-08-29T17:27:09.468" v="2227" actId="20577"/>
          <ac:spMkLst>
            <pc:docMk/>
            <pc:sldMk cId="507486671" sldId="564"/>
            <ac:spMk id="3" creationId="{D17C63F2-CEFA-42E4-A708-AE30F5A1F674}"/>
          </ac:spMkLst>
        </pc:spChg>
        <pc:extLst>
          <p:ext xmlns:p="http://schemas.openxmlformats.org/presentationml/2006/main" uri="{D6D511B9-2390-475A-947B-AFAB55BFBCF1}">
            <pc226:cmChg xmlns:pc226="http://schemas.microsoft.com/office/powerpoint/2022/06/main/command" chg="del">
              <pc226:chgData name="Elise Guest" userId="296cd786-9de7-4d3a-a665-7e7ff39ed36b" providerId="ADAL" clId="{EDAC6057-891E-4CB6-B45B-C0069AC3470F}" dt="2023-08-29T17:27:54.129" v="2247"/>
              <pc2:cmMkLst xmlns:pc2="http://schemas.microsoft.com/office/powerpoint/2019/9/main/command">
                <pc:docMk/>
                <pc:sldMk cId="507486671" sldId="564"/>
                <pc2:cmMk id="{33B32053-28C0-46E8-A0AF-301B6382330C}"/>
              </pc2:cmMkLst>
            </pc226:cmChg>
            <pc226:cmChg xmlns:pc226="http://schemas.microsoft.com/office/powerpoint/2022/06/main/command" chg="del">
              <pc226:chgData name="Elise Guest" userId="296cd786-9de7-4d3a-a665-7e7ff39ed36b" providerId="ADAL" clId="{EDAC6057-891E-4CB6-B45B-C0069AC3470F}" dt="2023-08-29T17:27:52.708" v="2246"/>
              <pc2:cmMkLst xmlns:pc2="http://schemas.microsoft.com/office/powerpoint/2019/9/main/command">
                <pc:docMk/>
                <pc:sldMk cId="507486671" sldId="564"/>
                <pc2:cmMk id="{42126892-127E-4828-A1AC-3F67E0125F5E}"/>
              </pc2:cmMkLst>
            </pc226:cmChg>
          </p:ext>
        </pc:extLst>
      </pc:sldChg>
      <pc:sldChg chg="del">
        <pc:chgData name="Elise Guest" userId="296cd786-9de7-4d3a-a665-7e7ff39ed36b" providerId="ADAL" clId="{EDAC6057-891E-4CB6-B45B-C0069AC3470F}" dt="2023-08-24T14:18:48.515" v="312" actId="47"/>
        <pc:sldMkLst>
          <pc:docMk/>
          <pc:sldMk cId="874081582" sldId="566"/>
        </pc:sldMkLst>
      </pc:sldChg>
      <pc:sldChg chg="del">
        <pc:chgData name="Elise Guest" userId="296cd786-9de7-4d3a-a665-7e7ff39ed36b" providerId="ADAL" clId="{EDAC6057-891E-4CB6-B45B-C0069AC3470F}" dt="2023-08-24T14:18:48.515" v="312" actId="47"/>
        <pc:sldMkLst>
          <pc:docMk/>
          <pc:sldMk cId="2065702831" sldId="567"/>
        </pc:sldMkLst>
      </pc:sldChg>
      <pc:sldChg chg="modSp mod">
        <pc:chgData name="Elise Guest" userId="296cd786-9de7-4d3a-a665-7e7ff39ed36b" providerId="ADAL" clId="{EDAC6057-891E-4CB6-B45B-C0069AC3470F}" dt="2023-08-31T16:07:15.279" v="4820" actId="13926"/>
        <pc:sldMkLst>
          <pc:docMk/>
          <pc:sldMk cId="3651767015" sldId="569"/>
        </pc:sldMkLst>
        <pc:spChg chg="mod">
          <ac:chgData name="Elise Guest" userId="296cd786-9de7-4d3a-a665-7e7ff39ed36b" providerId="ADAL" clId="{EDAC6057-891E-4CB6-B45B-C0069AC3470F}" dt="2023-08-31T16:07:15.279" v="4820" actId="13926"/>
          <ac:spMkLst>
            <pc:docMk/>
            <pc:sldMk cId="3651767015" sldId="569"/>
            <ac:spMk id="2" creationId="{2D42E687-8B55-4AA2-8748-114BC534566B}"/>
          </ac:spMkLst>
        </pc:spChg>
      </pc:sldChg>
      <pc:sldChg chg="modSp mod">
        <pc:chgData name="Elise Guest" userId="296cd786-9de7-4d3a-a665-7e7ff39ed36b" providerId="ADAL" clId="{EDAC6057-891E-4CB6-B45B-C0069AC3470F}" dt="2023-08-31T16:07:34.989" v="4824" actId="1076"/>
        <pc:sldMkLst>
          <pc:docMk/>
          <pc:sldMk cId="1190349301" sldId="570"/>
        </pc:sldMkLst>
        <pc:spChg chg="mod">
          <ac:chgData name="Elise Guest" userId="296cd786-9de7-4d3a-a665-7e7ff39ed36b" providerId="ADAL" clId="{EDAC6057-891E-4CB6-B45B-C0069AC3470F}" dt="2023-08-31T16:07:34.989" v="4824" actId="1076"/>
          <ac:spMkLst>
            <pc:docMk/>
            <pc:sldMk cId="1190349301" sldId="570"/>
            <ac:spMk id="2" creationId="{1A3285F8-A004-4181-9FBF-B1B5896BE7D6}"/>
          </ac:spMkLst>
        </pc:spChg>
      </pc:sldChg>
      <pc:sldChg chg="modSp mod">
        <pc:chgData name="Elise Guest" userId="296cd786-9de7-4d3a-a665-7e7ff39ed36b" providerId="ADAL" clId="{EDAC6057-891E-4CB6-B45B-C0069AC3470F}" dt="2023-08-31T16:07:30.289" v="4823" actId="1076"/>
        <pc:sldMkLst>
          <pc:docMk/>
          <pc:sldMk cId="1761337383" sldId="571"/>
        </pc:sldMkLst>
        <pc:spChg chg="mod">
          <ac:chgData name="Elise Guest" userId="296cd786-9de7-4d3a-a665-7e7ff39ed36b" providerId="ADAL" clId="{EDAC6057-891E-4CB6-B45B-C0069AC3470F}" dt="2023-08-31T16:07:30.289" v="4823" actId="1076"/>
          <ac:spMkLst>
            <pc:docMk/>
            <pc:sldMk cId="1761337383" sldId="571"/>
            <ac:spMk id="2" creationId="{1A3285F8-A004-4181-9FBF-B1B5896BE7D6}"/>
          </ac:spMkLst>
        </pc:spChg>
      </pc:sldChg>
      <pc:sldChg chg="delSp modSp add mod delCm">
        <pc:chgData name="Elise Guest" userId="296cd786-9de7-4d3a-a665-7e7ff39ed36b" providerId="ADAL" clId="{EDAC6057-891E-4CB6-B45B-C0069AC3470F}" dt="2023-08-31T16:06:38.725" v="4814" actId="13926"/>
        <pc:sldMkLst>
          <pc:docMk/>
          <pc:sldMk cId="3134544372" sldId="572"/>
        </pc:sldMkLst>
        <pc:spChg chg="mod">
          <ac:chgData name="Elise Guest" userId="296cd786-9de7-4d3a-a665-7e7ff39ed36b" providerId="ADAL" clId="{EDAC6057-891E-4CB6-B45B-C0069AC3470F}" dt="2023-08-31T16:06:38.725" v="4814" actId="13926"/>
          <ac:spMkLst>
            <pc:docMk/>
            <pc:sldMk cId="3134544372" sldId="572"/>
            <ac:spMk id="2" creationId="{944F2071-8865-4A87-B80E-0AC1323AC018}"/>
          </ac:spMkLst>
        </pc:spChg>
        <pc:spChg chg="mod">
          <ac:chgData name="Elise Guest" userId="296cd786-9de7-4d3a-a665-7e7ff39ed36b" providerId="ADAL" clId="{EDAC6057-891E-4CB6-B45B-C0069AC3470F}" dt="2023-08-23T17:41:24.457" v="281" actId="1076"/>
          <ac:spMkLst>
            <pc:docMk/>
            <pc:sldMk cId="3134544372" sldId="572"/>
            <ac:spMk id="29" creationId="{52F9969D-FC90-4320-ACD6-06D23BAED39D}"/>
          </ac:spMkLst>
        </pc:spChg>
        <pc:spChg chg="del">
          <ac:chgData name="Elise Guest" userId="296cd786-9de7-4d3a-a665-7e7ff39ed36b" providerId="ADAL" clId="{EDAC6057-891E-4CB6-B45B-C0069AC3470F}" dt="2023-08-23T17:39:34.330" v="16" actId="478"/>
          <ac:spMkLst>
            <pc:docMk/>
            <pc:sldMk cId="3134544372" sldId="572"/>
            <ac:spMk id="36" creationId="{5BA1F62E-894C-4CF4-B16E-92419949715B}"/>
          </ac:spMkLst>
        </pc:spChg>
        <pc:grpChg chg="mod">
          <ac:chgData name="Elise Guest" userId="296cd786-9de7-4d3a-a665-7e7ff39ed36b" providerId="ADAL" clId="{EDAC6057-891E-4CB6-B45B-C0069AC3470F}" dt="2023-08-23T17:41:14.363" v="279" actId="1076"/>
          <ac:grpSpMkLst>
            <pc:docMk/>
            <pc:sldMk cId="3134544372" sldId="572"/>
            <ac:grpSpMk id="21" creationId="{DED1CF24-5C6A-43EC-BF9F-F177FDA8DF91}"/>
          </ac:grpSpMkLst>
        </pc:grpChg>
        <pc:grpChg chg="del">
          <ac:chgData name="Elise Guest" userId="296cd786-9de7-4d3a-a665-7e7ff39ed36b" providerId="ADAL" clId="{EDAC6057-891E-4CB6-B45B-C0069AC3470F}" dt="2023-08-23T17:39:31.379" v="15" actId="478"/>
          <ac:grpSpMkLst>
            <pc:docMk/>
            <pc:sldMk cId="3134544372" sldId="572"/>
            <ac:grpSpMk id="33" creationId="{E553A5BC-72E3-4B58-AD66-C99CC428EDAE}"/>
          </ac:grpSpMkLst>
        </pc:grpChg>
        <pc:extLst>
          <p:ext xmlns:p="http://schemas.openxmlformats.org/presentationml/2006/main" uri="{D6D511B9-2390-475A-947B-AFAB55BFBCF1}">
            <pc226:cmChg xmlns:pc226="http://schemas.microsoft.com/office/powerpoint/2022/06/main/command" chg="del">
              <pc226:chgData name="Elise Guest" userId="296cd786-9de7-4d3a-a665-7e7ff39ed36b" providerId="ADAL" clId="{EDAC6057-891E-4CB6-B45B-C0069AC3470F}" dt="2023-08-23T17:45:34.873" v="302"/>
              <pc2:cmMkLst xmlns:pc2="http://schemas.microsoft.com/office/powerpoint/2019/9/main/command">
                <pc:docMk/>
                <pc:sldMk cId="3134544372" sldId="572"/>
                <pc2:cmMk id="{E6045F14-18DF-402E-A430-1C1D040C8266}"/>
              </pc2:cmMkLst>
            </pc226:cmChg>
          </p:ext>
        </pc:extLst>
      </pc:sldChg>
      <pc:sldChg chg="modSp new mod addCm delCm modNotesTx">
        <pc:chgData name="Elise Guest" userId="296cd786-9de7-4d3a-a665-7e7ff39ed36b" providerId="ADAL" clId="{EDAC6057-891E-4CB6-B45B-C0069AC3470F}" dt="2023-08-29T18:57:34.002" v="2530"/>
        <pc:sldMkLst>
          <pc:docMk/>
          <pc:sldMk cId="1146768180" sldId="573"/>
        </pc:sldMkLst>
        <pc:spChg chg="mod">
          <ac:chgData name="Elise Guest" userId="296cd786-9de7-4d3a-a665-7e7ff39ed36b" providerId="ADAL" clId="{EDAC6057-891E-4CB6-B45B-C0069AC3470F}" dt="2023-08-24T14:38:40.055" v="1090" actId="20577"/>
          <ac:spMkLst>
            <pc:docMk/>
            <pc:sldMk cId="1146768180" sldId="573"/>
            <ac:spMk id="2" creationId="{539AB946-0F41-094B-0A6E-417FECB322A0}"/>
          </ac:spMkLst>
        </pc:spChg>
        <pc:spChg chg="mod">
          <ac:chgData name="Elise Guest" userId="296cd786-9de7-4d3a-a665-7e7ff39ed36b" providerId="ADAL" clId="{EDAC6057-891E-4CB6-B45B-C0069AC3470F}" dt="2023-08-24T14:43:47.658" v="1344" actId="20577"/>
          <ac:spMkLst>
            <pc:docMk/>
            <pc:sldMk cId="1146768180" sldId="573"/>
            <ac:spMk id="3" creationId="{9253A183-C00D-0706-1404-B32F6D25AD97}"/>
          </ac:spMkLst>
        </pc:spChg>
        <pc:extLst>
          <p:ext xmlns:p="http://schemas.openxmlformats.org/presentationml/2006/main" uri="{D6D511B9-2390-475A-947B-AFAB55BFBCF1}">
            <pc226:cmChg xmlns:pc226="http://schemas.microsoft.com/office/powerpoint/2022/06/main/command" chg="add del">
              <pc226:chgData name="Elise Guest" userId="296cd786-9de7-4d3a-a665-7e7ff39ed36b" providerId="ADAL" clId="{EDAC6057-891E-4CB6-B45B-C0069AC3470F}" dt="2023-08-29T18:57:34.002" v="2530"/>
              <pc2:cmMkLst xmlns:pc2="http://schemas.microsoft.com/office/powerpoint/2019/9/main/command">
                <pc:docMk/>
                <pc:sldMk cId="1146768180" sldId="573"/>
                <pc2:cmMk id="{7CE457E4-4406-4E24-AE4E-0CF6370B4EA2}"/>
              </pc2:cmMkLst>
            </pc226:cmChg>
          </p:ext>
        </pc:extLst>
      </pc:sldChg>
      <pc:sldChg chg="modSp new del mod addCm modCm">
        <pc:chgData name="Elise Guest" userId="296cd786-9de7-4d3a-a665-7e7ff39ed36b" providerId="ADAL" clId="{EDAC6057-891E-4CB6-B45B-C0069AC3470F}" dt="2023-08-31T14:39:56.822" v="3551" actId="2696"/>
        <pc:sldMkLst>
          <pc:docMk/>
          <pc:sldMk cId="3368399520" sldId="574"/>
        </pc:sldMkLst>
        <pc:spChg chg="mod">
          <ac:chgData name="Elise Guest" userId="296cd786-9de7-4d3a-a665-7e7ff39ed36b" providerId="ADAL" clId="{EDAC6057-891E-4CB6-B45B-C0069AC3470F}" dt="2023-08-24T14:53:17.294" v="1408" actId="20577"/>
          <ac:spMkLst>
            <pc:docMk/>
            <pc:sldMk cId="3368399520" sldId="574"/>
            <ac:spMk id="2" creationId="{3C0520E8-7E87-3087-A05F-E7889ECB258E}"/>
          </ac:spMkLst>
        </pc:spChg>
        <pc:extLst>
          <p:ext xmlns:p="http://schemas.openxmlformats.org/presentationml/2006/main" uri="{D6D511B9-2390-475A-947B-AFAB55BFBCF1}">
            <pc226:cmChg xmlns:pc226="http://schemas.microsoft.com/office/powerpoint/2022/06/main/command" chg="add">
              <pc226:chgData name="Elise Guest" userId="296cd786-9de7-4d3a-a665-7e7ff39ed36b" providerId="ADAL" clId="{EDAC6057-891E-4CB6-B45B-C0069AC3470F}" dt="2023-08-29T17:30:59.494" v="2258"/>
              <pc2:cmMkLst xmlns:pc2="http://schemas.microsoft.com/office/powerpoint/2019/9/main/command">
                <pc:docMk/>
                <pc:sldMk cId="3368399520" sldId="574"/>
                <pc2:cmMk id="{A26008BC-024E-44D2-AD4B-0C737FA7EC40}"/>
              </pc2:cmMkLst>
              <pc226:cmRplyChg chg="add">
                <pc226:chgData name="Elise Guest" userId="296cd786-9de7-4d3a-a665-7e7ff39ed36b" providerId="ADAL" clId="{EDAC6057-891E-4CB6-B45B-C0069AC3470F}" dt="2023-08-29T17:30:59.494" v="2258"/>
                <pc2:cmRplyMkLst xmlns:pc2="http://schemas.microsoft.com/office/powerpoint/2019/9/main/command">
                  <pc:docMk/>
                  <pc:sldMk cId="3368399520" sldId="574"/>
                  <pc2:cmMk id="{A26008BC-024E-44D2-AD4B-0C737FA7EC40}"/>
                  <pc2:cmRplyMk id="{9D41C73C-A6AB-4E6E-9D50-5CA5B15AEA47}"/>
                </pc2:cmRplyMkLst>
              </pc226:cmRplyChg>
            </pc226:cmChg>
          </p:ext>
        </pc:extLst>
      </pc:sldChg>
      <pc:sldChg chg="modSp mod delCm modCm">
        <pc:chgData name="Elise Guest" userId="296cd786-9de7-4d3a-a665-7e7ff39ed36b" providerId="ADAL" clId="{EDAC6057-891E-4CB6-B45B-C0069AC3470F}" dt="2023-08-31T16:05:56.199" v="4809" actId="13926"/>
        <pc:sldMkLst>
          <pc:docMk/>
          <pc:sldMk cId="2061361117" sldId="575"/>
        </pc:sldMkLst>
        <pc:spChg chg="mod">
          <ac:chgData name="Elise Guest" userId="296cd786-9de7-4d3a-a665-7e7ff39ed36b" providerId="ADAL" clId="{EDAC6057-891E-4CB6-B45B-C0069AC3470F}" dt="2023-08-31T16:05:56.199" v="4809" actId="13926"/>
          <ac:spMkLst>
            <pc:docMk/>
            <pc:sldMk cId="2061361117" sldId="575"/>
            <ac:spMk id="9218" creationId="{00000000-0000-0000-0000-000000000000}"/>
          </ac:spMkLst>
        </pc:spChg>
        <pc:extLst>
          <p:ext xmlns:p="http://schemas.openxmlformats.org/presentationml/2006/main" uri="{D6D511B9-2390-475A-947B-AFAB55BFBCF1}">
            <pc226:cmChg xmlns:pc226="http://schemas.microsoft.com/office/powerpoint/2022/06/main/command" chg="del">
              <pc226:chgData name="Elise Guest" userId="296cd786-9de7-4d3a-a665-7e7ff39ed36b" providerId="ADAL" clId="{EDAC6057-891E-4CB6-B45B-C0069AC3470F}" dt="2023-08-29T17:28:22.784" v="2248"/>
              <pc2:cmMkLst xmlns:pc2="http://schemas.microsoft.com/office/powerpoint/2019/9/main/command">
                <pc:docMk/>
                <pc:sldMk cId="2061361117" sldId="575"/>
                <pc2:cmMk id="{30836F5B-DC99-4D18-9A63-4E2FB132D192}"/>
              </pc2:cmMkLst>
              <pc226:cmRplyChg chg="add">
                <pc226:chgData name="Elise Guest" userId="296cd786-9de7-4d3a-a665-7e7ff39ed36b" providerId="ADAL" clId="{EDAC6057-891E-4CB6-B45B-C0069AC3470F}" dt="2023-08-28T14:39:27.497" v="1413"/>
                <pc2:cmRplyMkLst xmlns:pc2="http://schemas.microsoft.com/office/powerpoint/2019/9/main/command">
                  <pc:docMk/>
                  <pc:sldMk cId="2061361117" sldId="575"/>
                  <pc2:cmMk id="{30836F5B-DC99-4D18-9A63-4E2FB132D192}"/>
                  <pc2:cmRplyMk id="{35B9B32D-7AFB-4E09-B0A3-20A39FE90D4C}"/>
                </pc2:cmRplyMkLst>
              </pc226:cmRplyChg>
            </pc226:cmChg>
          </p:ext>
        </pc:extLst>
      </pc:sldChg>
      <pc:sldChg chg="addSp delSp modSp new mod modNotesTx">
        <pc:chgData name="Elise Guest" userId="296cd786-9de7-4d3a-a665-7e7ff39ed36b" providerId="ADAL" clId="{EDAC6057-891E-4CB6-B45B-C0069AC3470F}" dt="2023-08-31T16:06:55.079" v="4817" actId="13926"/>
        <pc:sldMkLst>
          <pc:docMk/>
          <pc:sldMk cId="1613428073" sldId="576"/>
        </pc:sldMkLst>
        <pc:spChg chg="mod">
          <ac:chgData name="Elise Guest" userId="296cd786-9de7-4d3a-a665-7e7ff39ed36b" providerId="ADAL" clId="{EDAC6057-891E-4CB6-B45B-C0069AC3470F}" dt="2023-08-31T16:06:55.079" v="4817" actId="13926"/>
          <ac:spMkLst>
            <pc:docMk/>
            <pc:sldMk cId="1613428073" sldId="576"/>
            <ac:spMk id="2" creationId="{637FCC0A-A8E6-80DF-2F88-A0DE1FA749BC}"/>
          </ac:spMkLst>
        </pc:spChg>
        <pc:spChg chg="mod">
          <ac:chgData name="Elise Guest" userId="296cd786-9de7-4d3a-a665-7e7ff39ed36b" providerId="ADAL" clId="{EDAC6057-891E-4CB6-B45B-C0069AC3470F}" dt="2023-08-31T11:53:59.123" v="3549" actId="20577"/>
          <ac:spMkLst>
            <pc:docMk/>
            <pc:sldMk cId="1613428073" sldId="576"/>
            <ac:spMk id="3" creationId="{EAB31C48-FE02-4360-1B1E-AF1028553A59}"/>
          </ac:spMkLst>
        </pc:spChg>
        <pc:spChg chg="add del">
          <ac:chgData name="Elise Guest" userId="296cd786-9de7-4d3a-a665-7e7ff39ed36b" providerId="ADAL" clId="{EDAC6057-891E-4CB6-B45B-C0069AC3470F}" dt="2023-08-30T13:56:39.755" v="3025" actId="22"/>
          <ac:spMkLst>
            <pc:docMk/>
            <pc:sldMk cId="1613428073" sldId="576"/>
            <ac:spMk id="6" creationId="{8834AB76-B554-DE70-86BD-0BEF53B2F0E6}"/>
          </ac:spMkLst>
        </pc:spChg>
      </pc:sldChg>
      <pc:sldChg chg="modSp add mod delCm modCm modNotesTx">
        <pc:chgData name="Elise Guest" userId="296cd786-9de7-4d3a-a665-7e7ff39ed36b" providerId="ADAL" clId="{EDAC6057-891E-4CB6-B45B-C0069AC3470F}" dt="2023-08-31T16:07:00.719" v="4818" actId="13926"/>
        <pc:sldMkLst>
          <pc:docMk/>
          <pc:sldMk cId="3924198171" sldId="577"/>
        </pc:sldMkLst>
        <pc:spChg chg="mod">
          <ac:chgData name="Elise Guest" userId="296cd786-9de7-4d3a-a665-7e7ff39ed36b" providerId="ADAL" clId="{EDAC6057-891E-4CB6-B45B-C0069AC3470F}" dt="2023-08-31T16:07:00.719" v="4818" actId="13926"/>
          <ac:spMkLst>
            <pc:docMk/>
            <pc:sldMk cId="3924198171" sldId="577"/>
            <ac:spMk id="2" creationId="{637FCC0A-A8E6-80DF-2F88-A0DE1FA749BC}"/>
          </ac:spMkLst>
        </pc:spChg>
        <pc:spChg chg="mod">
          <ac:chgData name="Elise Guest" userId="296cd786-9de7-4d3a-a665-7e7ff39ed36b" providerId="ADAL" clId="{EDAC6057-891E-4CB6-B45B-C0069AC3470F}" dt="2023-08-31T15:39:56.195" v="4627" actId="404"/>
          <ac:spMkLst>
            <pc:docMk/>
            <pc:sldMk cId="3924198171" sldId="577"/>
            <ac:spMk id="3" creationId="{EAB31C48-FE02-4360-1B1E-AF1028553A59}"/>
          </ac:spMkLst>
        </pc:spChg>
        <pc:extLst>
          <p:ext xmlns:p="http://schemas.openxmlformats.org/presentationml/2006/main" uri="{D6D511B9-2390-475A-947B-AFAB55BFBCF1}">
            <pc226:cmChg xmlns:pc226="http://schemas.microsoft.com/office/powerpoint/2022/06/main/command" chg="del">
              <pc226:chgData name="Elise Guest" userId="296cd786-9de7-4d3a-a665-7e7ff39ed36b" providerId="ADAL" clId="{EDAC6057-891E-4CB6-B45B-C0069AC3470F}" dt="2023-08-31T15:38:17.005" v="4530"/>
              <pc2:cmMkLst xmlns:pc2="http://schemas.microsoft.com/office/powerpoint/2019/9/main/command">
                <pc:docMk/>
                <pc:sldMk cId="3924198171" sldId="577"/>
                <pc2:cmMk id="{8C1A7AC5-9890-4AC5-8725-6393AC7F3C84}"/>
              </pc2:cmMkLst>
              <pc226:cmRplyChg chg="add del">
                <pc226:chgData name="Elise Guest" userId="296cd786-9de7-4d3a-a665-7e7ff39ed36b" providerId="ADAL" clId="{EDAC6057-891E-4CB6-B45B-C0069AC3470F}" dt="2023-08-31T14:54:16.314" v="3586"/>
                <pc2:cmRplyMkLst xmlns:pc2="http://schemas.microsoft.com/office/powerpoint/2019/9/main/command">
                  <pc:docMk/>
                  <pc:sldMk cId="3924198171" sldId="577"/>
                  <pc2:cmMk id="{8C1A7AC5-9890-4AC5-8725-6393AC7F3C84}"/>
                  <pc2:cmRplyMk id="{26058E75-78B7-4D29-B38B-2063A3D24C58}"/>
                </pc2:cmRplyMkLst>
              </pc226:cmRplyChg>
            </pc226:cmChg>
          </p:ext>
        </pc:extLst>
      </pc:sldChg>
      <pc:sldChg chg="modSp add mod modNotesTx">
        <pc:chgData name="Elise Guest" userId="296cd786-9de7-4d3a-a665-7e7ff39ed36b" providerId="ADAL" clId="{EDAC6057-891E-4CB6-B45B-C0069AC3470F}" dt="2023-08-31T16:08:32.999" v="4836" actId="13926"/>
        <pc:sldMkLst>
          <pc:docMk/>
          <pc:sldMk cId="1385454700" sldId="582"/>
        </pc:sldMkLst>
        <pc:spChg chg="mod">
          <ac:chgData name="Elise Guest" userId="296cd786-9de7-4d3a-a665-7e7ff39ed36b" providerId="ADAL" clId="{EDAC6057-891E-4CB6-B45B-C0069AC3470F}" dt="2023-08-31T16:08:32.999" v="4836" actId="13926"/>
          <ac:spMkLst>
            <pc:docMk/>
            <pc:sldMk cId="1385454700" sldId="582"/>
            <ac:spMk id="2" creationId="{1EF10B70-E43C-6038-3C17-9F5C84A5936F}"/>
          </ac:spMkLst>
        </pc:spChg>
        <pc:graphicFrameChg chg="modGraphic">
          <ac:chgData name="Elise Guest" userId="296cd786-9de7-4d3a-a665-7e7ff39ed36b" providerId="ADAL" clId="{EDAC6057-891E-4CB6-B45B-C0069AC3470F}" dt="2023-08-31T15:08:15.641" v="3679" actId="13926"/>
          <ac:graphicFrameMkLst>
            <pc:docMk/>
            <pc:sldMk cId="1385454700" sldId="582"/>
            <ac:graphicFrameMk id="5" creationId="{DFAFEEDC-87EB-E117-F46F-C1AE82D32472}"/>
          </ac:graphicFrameMkLst>
        </pc:graphicFrameChg>
      </pc:sldChg>
      <pc:sldChg chg="modSp add mod modNotesTx">
        <pc:chgData name="Elise Guest" userId="296cd786-9de7-4d3a-a665-7e7ff39ed36b" providerId="ADAL" clId="{EDAC6057-891E-4CB6-B45B-C0069AC3470F}" dt="2023-08-31T16:08:26.198" v="4835" actId="13926"/>
        <pc:sldMkLst>
          <pc:docMk/>
          <pc:sldMk cId="2359315898" sldId="583"/>
        </pc:sldMkLst>
        <pc:spChg chg="mod">
          <ac:chgData name="Elise Guest" userId="296cd786-9de7-4d3a-a665-7e7ff39ed36b" providerId="ADAL" clId="{EDAC6057-891E-4CB6-B45B-C0069AC3470F}" dt="2023-08-31T16:08:26.198" v="4835" actId="13926"/>
          <ac:spMkLst>
            <pc:docMk/>
            <pc:sldMk cId="2359315898" sldId="583"/>
            <ac:spMk id="2" creationId="{1EF10B70-E43C-6038-3C17-9F5C84A5936F}"/>
          </ac:spMkLst>
        </pc:spChg>
        <pc:graphicFrameChg chg="mod modGraphic">
          <ac:chgData name="Elise Guest" userId="296cd786-9de7-4d3a-a665-7e7ff39ed36b" providerId="ADAL" clId="{EDAC6057-891E-4CB6-B45B-C0069AC3470F}" dt="2023-08-31T15:08:01.221" v="3675" actId="13926"/>
          <ac:graphicFrameMkLst>
            <pc:docMk/>
            <pc:sldMk cId="2359315898" sldId="583"/>
            <ac:graphicFrameMk id="5" creationId="{DFAFEEDC-87EB-E117-F46F-C1AE82D32472}"/>
          </ac:graphicFrameMkLst>
        </pc:graphicFrameChg>
      </pc:sldChg>
      <pc:sldChg chg="modSp add mod modNotesTx">
        <pc:chgData name="Elise Guest" userId="296cd786-9de7-4d3a-a665-7e7ff39ed36b" providerId="ADAL" clId="{EDAC6057-891E-4CB6-B45B-C0069AC3470F}" dt="2023-08-31T16:08:40.190" v="4838" actId="13926"/>
        <pc:sldMkLst>
          <pc:docMk/>
          <pc:sldMk cId="2940305565" sldId="584"/>
        </pc:sldMkLst>
        <pc:spChg chg="mod">
          <ac:chgData name="Elise Guest" userId="296cd786-9de7-4d3a-a665-7e7ff39ed36b" providerId="ADAL" clId="{EDAC6057-891E-4CB6-B45B-C0069AC3470F}" dt="2023-08-31T16:08:40.190" v="4838" actId="13926"/>
          <ac:spMkLst>
            <pc:docMk/>
            <pc:sldMk cId="2940305565" sldId="584"/>
            <ac:spMk id="2" creationId="{1EF10B70-E43C-6038-3C17-9F5C84A5936F}"/>
          </ac:spMkLst>
        </pc:spChg>
        <pc:graphicFrameChg chg="modGraphic">
          <ac:chgData name="Elise Guest" userId="296cd786-9de7-4d3a-a665-7e7ff39ed36b" providerId="ADAL" clId="{EDAC6057-891E-4CB6-B45B-C0069AC3470F}" dt="2023-08-31T15:08:30.781" v="3683" actId="13926"/>
          <ac:graphicFrameMkLst>
            <pc:docMk/>
            <pc:sldMk cId="2940305565" sldId="584"/>
            <ac:graphicFrameMk id="5" creationId="{DFAFEEDC-87EB-E117-F46F-C1AE82D32472}"/>
          </ac:graphicFrameMkLst>
        </pc:graphicFrameChg>
      </pc:sldChg>
      <pc:sldChg chg="modSp add mod modNotesTx">
        <pc:chgData name="Elise Guest" userId="296cd786-9de7-4d3a-a665-7e7ff39ed36b" providerId="ADAL" clId="{EDAC6057-891E-4CB6-B45B-C0069AC3470F}" dt="2023-08-31T16:08:36.509" v="4837" actId="13926"/>
        <pc:sldMkLst>
          <pc:docMk/>
          <pc:sldMk cId="3265945894" sldId="585"/>
        </pc:sldMkLst>
        <pc:spChg chg="mod">
          <ac:chgData name="Elise Guest" userId="296cd786-9de7-4d3a-a665-7e7ff39ed36b" providerId="ADAL" clId="{EDAC6057-891E-4CB6-B45B-C0069AC3470F}" dt="2023-08-31T16:08:36.509" v="4837" actId="13926"/>
          <ac:spMkLst>
            <pc:docMk/>
            <pc:sldMk cId="3265945894" sldId="585"/>
            <ac:spMk id="2" creationId="{1EF10B70-E43C-6038-3C17-9F5C84A5936F}"/>
          </ac:spMkLst>
        </pc:spChg>
        <pc:graphicFrameChg chg="mod modGraphic">
          <ac:chgData name="Elise Guest" userId="296cd786-9de7-4d3a-a665-7e7ff39ed36b" providerId="ADAL" clId="{EDAC6057-891E-4CB6-B45B-C0069AC3470F}" dt="2023-08-31T15:08:22.261" v="3681" actId="13926"/>
          <ac:graphicFrameMkLst>
            <pc:docMk/>
            <pc:sldMk cId="3265945894" sldId="585"/>
            <ac:graphicFrameMk id="5" creationId="{DFAFEEDC-87EB-E117-F46F-C1AE82D32472}"/>
          </ac:graphicFrameMkLst>
        </pc:graphicFrameChg>
      </pc:sldChg>
      <pc:sldChg chg="modSp add mod">
        <pc:chgData name="Elise Guest" userId="296cd786-9de7-4d3a-a665-7e7ff39ed36b" providerId="ADAL" clId="{EDAC6057-891E-4CB6-B45B-C0069AC3470F}" dt="2023-08-31T16:06:05.959" v="4811" actId="13926"/>
        <pc:sldMkLst>
          <pc:docMk/>
          <pc:sldMk cId="470901197" sldId="598"/>
        </pc:sldMkLst>
        <pc:spChg chg="mod">
          <ac:chgData name="Elise Guest" userId="296cd786-9de7-4d3a-a665-7e7ff39ed36b" providerId="ADAL" clId="{EDAC6057-891E-4CB6-B45B-C0069AC3470F}" dt="2023-08-31T16:06:05.959" v="4811" actId="13926"/>
          <ac:spMkLst>
            <pc:docMk/>
            <pc:sldMk cId="470901197" sldId="598"/>
            <ac:spMk id="2" creationId="{E87E6258-CA03-E2F1-37E3-A76FF8BF6E2F}"/>
          </ac:spMkLst>
        </pc:spChg>
        <pc:graphicFrameChg chg="modGraphic">
          <ac:chgData name="Elise Guest" userId="296cd786-9de7-4d3a-a665-7e7ff39ed36b" providerId="ADAL" clId="{EDAC6057-891E-4CB6-B45B-C0069AC3470F}" dt="2023-08-31T14:40:04.208" v="3557" actId="404"/>
          <ac:graphicFrameMkLst>
            <pc:docMk/>
            <pc:sldMk cId="470901197" sldId="598"/>
            <ac:graphicFrameMk id="5" creationId="{20E8DA67-E235-81AB-9B3C-074F906C41D6}"/>
          </ac:graphicFrameMkLst>
        </pc:graphicFrameChg>
      </pc:sldChg>
      <pc:sldChg chg="modSp add mod modNotesTx">
        <pc:chgData name="Elise Guest" userId="296cd786-9de7-4d3a-a665-7e7ff39ed36b" providerId="ADAL" clId="{EDAC6057-891E-4CB6-B45B-C0069AC3470F}" dt="2023-08-31T16:07:09.069" v="4819" actId="13926"/>
        <pc:sldMkLst>
          <pc:docMk/>
          <pc:sldMk cId="875863252" sldId="599"/>
        </pc:sldMkLst>
        <pc:spChg chg="mod">
          <ac:chgData name="Elise Guest" userId="296cd786-9de7-4d3a-a665-7e7ff39ed36b" providerId="ADAL" clId="{EDAC6057-891E-4CB6-B45B-C0069AC3470F}" dt="2023-08-31T16:07:09.069" v="4819" actId="13926"/>
          <ac:spMkLst>
            <pc:docMk/>
            <pc:sldMk cId="875863252" sldId="599"/>
            <ac:spMk id="2" creationId="{637FCC0A-A8E6-80DF-2F88-A0DE1FA749BC}"/>
          </ac:spMkLst>
        </pc:spChg>
        <pc:spChg chg="mod">
          <ac:chgData name="Elise Guest" userId="296cd786-9de7-4d3a-a665-7e7ff39ed36b" providerId="ADAL" clId="{EDAC6057-891E-4CB6-B45B-C0069AC3470F}" dt="2023-08-31T15:41:44.535" v="4794" actId="20577"/>
          <ac:spMkLst>
            <pc:docMk/>
            <pc:sldMk cId="875863252" sldId="599"/>
            <ac:spMk id="3" creationId="{EAB31C48-FE02-4360-1B1E-AF1028553A59}"/>
          </ac:spMkLst>
        </pc:spChg>
      </pc:sldChg>
    </pc:docChg>
  </pc:docChgLst>
  <pc:docChgLst>
    <pc:chgData name="Aude Adnot-Serra" userId="S::aude.adnot-serra@engineerscanada.ca::e7d12b93-217f-422f-ae2e-5ac1fc0bde9e" providerId="AD" clId="Web-{A7C08921-5D90-505C-550B-D6ADCF2CE56A}"/>
    <pc:docChg chg="delSld modSld">
      <pc:chgData name="Aude Adnot-Serra" userId="S::aude.adnot-serra@engineerscanada.ca::e7d12b93-217f-422f-ae2e-5ac1fc0bde9e" providerId="AD" clId="Web-{A7C08921-5D90-505C-550B-D6ADCF2CE56A}" dt="2022-08-03T17:37:59.832" v="1"/>
      <pc:docMkLst>
        <pc:docMk/>
      </pc:docMkLst>
      <pc:sldChg chg="del">
        <pc:chgData name="Aude Adnot-Serra" userId="S::aude.adnot-serra@engineerscanada.ca::e7d12b93-217f-422f-ae2e-5ac1fc0bde9e" providerId="AD" clId="Web-{A7C08921-5D90-505C-550B-D6ADCF2CE56A}" dt="2022-08-03T17:37:26.003" v="0"/>
        <pc:sldMkLst>
          <pc:docMk/>
          <pc:sldMk cId="1365008694" sldId="546"/>
        </pc:sldMkLst>
      </pc:sldChg>
      <pc:sldChg chg="modSp">
        <pc:chgData name="Aude Adnot-Serra" userId="S::aude.adnot-serra@engineerscanada.ca::e7d12b93-217f-422f-ae2e-5ac1fc0bde9e" providerId="AD" clId="Web-{A7C08921-5D90-505C-550B-D6ADCF2CE56A}" dt="2022-08-03T17:37:59.832" v="1"/>
        <pc:sldMkLst>
          <pc:docMk/>
          <pc:sldMk cId="806053602" sldId="568"/>
        </pc:sldMkLst>
        <pc:graphicFrameChg chg="modGraphic">
          <ac:chgData name="Aude Adnot-Serra" userId="S::aude.adnot-serra@engineerscanada.ca::e7d12b93-217f-422f-ae2e-5ac1fc0bde9e" providerId="AD" clId="Web-{A7C08921-5D90-505C-550B-D6ADCF2CE56A}" dt="2022-08-03T17:37:59.832" v="1"/>
          <ac:graphicFrameMkLst>
            <pc:docMk/>
            <pc:sldMk cId="806053602" sldId="568"/>
            <ac:graphicFrameMk id="5" creationId="{BB0DC7F1-1131-4D56-9B82-7858844E0C71}"/>
          </ac:graphicFrameMkLst>
        </pc:graphicFrameChg>
      </pc:sldChg>
    </pc:docChg>
  </pc:docChgLst>
  <pc:docChgLst>
    <pc:chgData name="Aude Adnot-Serra" userId="e7d12b93-217f-422f-ae2e-5ac1fc0bde9e" providerId="ADAL" clId="{1F73C19E-2A6A-47FE-951C-46A7D82BCE78}"/>
    <pc:docChg chg="undo custSel addSld modSld">
      <pc:chgData name="Aude Adnot-Serra" userId="e7d12b93-217f-422f-ae2e-5ac1fc0bde9e" providerId="ADAL" clId="{1F73C19E-2A6A-47FE-951C-46A7D82BCE78}" dt="2023-08-28T14:31:53.599" v="359"/>
      <pc:docMkLst>
        <pc:docMk/>
      </pc:docMkLst>
      <pc:sldChg chg="modSp mod">
        <pc:chgData name="Aude Adnot-Serra" userId="e7d12b93-217f-422f-ae2e-5ac1fc0bde9e" providerId="ADAL" clId="{1F73C19E-2A6A-47FE-951C-46A7D82BCE78}" dt="2023-08-28T14:26:55.389" v="352" actId="20577"/>
        <pc:sldMkLst>
          <pc:docMk/>
          <pc:sldMk cId="1636950058" sldId="298"/>
        </pc:sldMkLst>
        <pc:spChg chg="mod">
          <ac:chgData name="Aude Adnot-Serra" userId="e7d12b93-217f-422f-ae2e-5ac1fc0bde9e" providerId="ADAL" clId="{1F73C19E-2A6A-47FE-951C-46A7D82BCE78}" dt="2023-08-28T14:26:55.389" v="352" actId="20577"/>
          <ac:spMkLst>
            <pc:docMk/>
            <pc:sldMk cId="1636950058" sldId="298"/>
            <ac:spMk id="3" creationId="{66D21C83-BB23-B474-5D2B-ACBE4BB69E0A}"/>
          </ac:spMkLst>
        </pc:spChg>
      </pc:sldChg>
      <pc:sldChg chg="addSp modSp mod addCm modCm">
        <pc:chgData name="Aude Adnot-Serra" userId="e7d12b93-217f-422f-ae2e-5ac1fc0bde9e" providerId="ADAL" clId="{1F73C19E-2A6A-47FE-951C-46A7D82BCE78}" dt="2023-08-28T14:23:46.929" v="348"/>
        <pc:sldMkLst>
          <pc:docMk/>
          <pc:sldMk cId="1192455459" sldId="409"/>
        </pc:sldMkLst>
        <pc:spChg chg="mod">
          <ac:chgData name="Aude Adnot-Serra" userId="e7d12b93-217f-422f-ae2e-5ac1fc0bde9e" providerId="ADAL" clId="{1F73C19E-2A6A-47FE-951C-46A7D82BCE78}" dt="2023-08-28T13:56:02.002" v="3"/>
          <ac:spMkLst>
            <pc:docMk/>
            <pc:sldMk cId="1192455459" sldId="409"/>
            <ac:spMk id="7" creationId="{7182E3B8-2B63-4652-85D7-0A31E636930A}"/>
          </ac:spMkLst>
        </pc:spChg>
        <pc:cxnChg chg="add mod">
          <ac:chgData name="Aude Adnot-Serra" userId="e7d12b93-217f-422f-ae2e-5ac1fc0bde9e" providerId="ADAL" clId="{1F73C19E-2A6A-47FE-951C-46A7D82BCE78}" dt="2023-08-28T14:22:21.666" v="345" actId="1582"/>
          <ac:cxnSpMkLst>
            <pc:docMk/>
            <pc:sldMk cId="1192455459" sldId="409"/>
            <ac:cxnSpMk id="3" creationId="{B870494F-6270-C3C0-6DF8-F1608F031169}"/>
          </ac:cxnSpMkLst>
        </pc:cxnChg>
        <pc:cxnChg chg="add mod">
          <ac:chgData name="Aude Adnot-Serra" userId="e7d12b93-217f-422f-ae2e-5ac1fc0bde9e" providerId="ADAL" clId="{1F73C19E-2A6A-47FE-951C-46A7D82BCE78}" dt="2023-08-28T14:23:32.142" v="347" actId="197"/>
          <ac:cxnSpMkLst>
            <pc:docMk/>
            <pc:sldMk cId="1192455459" sldId="409"/>
            <ac:cxnSpMk id="6" creationId="{B8D97A59-1885-48D5-794C-A3DE5AC06223}"/>
          </ac:cxnSpMkLst>
        </pc:cxnChg>
        <pc:extLst>
          <p:ext xmlns:p="http://schemas.openxmlformats.org/presentationml/2006/main" uri="{D6D511B9-2390-475A-947B-AFAB55BFBCF1}">
            <pc226:cmChg xmlns:pc226="http://schemas.microsoft.com/office/powerpoint/2022/06/main/command" chg="add mod">
              <pc226:chgData name="Aude Adnot-Serra" userId="e7d12b93-217f-422f-ae2e-5ac1fc0bde9e" providerId="ADAL" clId="{1F73C19E-2A6A-47FE-951C-46A7D82BCE78}" dt="2023-08-28T14:23:46.929" v="348"/>
              <pc2:cmMkLst xmlns:pc2="http://schemas.microsoft.com/office/powerpoint/2019/9/main/command">
                <pc:docMk/>
                <pc:sldMk cId="1192455459" sldId="409"/>
                <pc2:cmMk id="{AE054655-BCFC-492C-ABD4-DA48FCB315AE}"/>
              </pc2:cmMkLst>
            </pc226:cmChg>
          </p:ext>
        </pc:extLst>
      </pc:sldChg>
      <pc:sldChg chg="addCm">
        <pc:chgData name="Aude Adnot-Serra" userId="e7d12b93-217f-422f-ae2e-5ac1fc0bde9e" providerId="ADAL" clId="{1F73C19E-2A6A-47FE-951C-46A7D82BCE78}" dt="2023-08-28T14:28:38.330" v="353"/>
        <pc:sldMkLst>
          <pc:docMk/>
          <pc:sldMk cId="2390751550" sldId="416"/>
        </pc:sldMkLst>
        <pc:extLst>
          <p:ext xmlns:p="http://schemas.openxmlformats.org/presentationml/2006/main" uri="{D6D511B9-2390-475A-947B-AFAB55BFBCF1}">
            <pc226:cmChg xmlns:pc226="http://schemas.microsoft.com/office/powerpoint/2022/06/main/command" chg="add">
              <pc226:chgData name="Aude Adnot-Serra" userId="e7d12b93-217f-422f-ae2e-5ac1fc0bde9e" providerId="ADAL" clId="{1F73C19E-2A6A-47FE-951C-46A7D82BCE78}" dt="2023-08-28T14:28:38.330" v="353"/>
              <pc2:cmMkLst xmlns:pc2="http://schemas.microsoft.com/office/powerpoint/2019/9/main/command">
                <pc:docMk/>
                <pc:sldMk cId="2390751550" sldId="416"/>
                <pc2:cmMk id="{123359D3-E0E1-452C-988A-03903602563C}"/>
              </pc2:cmMkLst>
            </pc226:cmChg>
          </p:ext>
        </pc:extLst>
      </pc:sldChg>
      <pc:sldChg chg="addCm">
        <pc:chgData name="Aude Adnot-Serra" userId="e7d12b93-217f-422f-ae2e-5ac1fc0bde9e" providerId="ADAL" clId="{1F73C19E-2A6A-47FE-951C-46A7D82BCE78}" dt="2023-08-28T14:29:18.559" v="354"/>
        <pc:sldMkLst>
          <pc:docMk/>
          <pc:sldMk cId="824447425" sldId="421"/>
        </pc:sldMkLst>
        <pc:extLst>
          <p:ext xmlns:p="http://schemas.openxmlformats.org/presentationml/2006/main" uri="{D6D511B9-2390-475A-947B-AFAB55BFBCF1}">
            <pc226:cmChg xmlns:pc226="http://schemas.microsoft.com/office/powerpoint/2022/06/main/command" chg="add">
              <pc226:chgData name="Aude Adnot-Serra" userId="e7d12b93-217f-422f-ae2e-5ac1fc0bde9e" providerId="ADAL" clId="{1F73C19E-2A6A-47FE-951C-46A7D82BCE78}" dt="2023-08-28T14:29:18.559" v="354"/>
              <pc2:cmMkLst xmlns:pc2="http://schemas.microsoft.com/office/powerpoint/2019/9/main/command">
                <pc:docMk/>
                <pc:sldMk cId="824447425" sldId="421"/>
                <pc2:cmMk id="{82D826C2-00E4-4D90-BC9B-E1859B2F4B54}"/>
              </pc2:cmMkLst>
            </pc226:cmChg>
          </p:ext>
        </pc:extLst>
      </pc:sldChg>
      <pc:sldChg chg="addCm">
        <pc:chgData name="Aude Adnot-Serra" userId="e7d12b93-217f-422f-ae2e-5ac1fc0bde9e" providerId="ADAL" clId="{1F73C19E-2A6A-47FE-951C-46A7D82BCE78}" dt="2023-08-28T14:31:53.599" v="359"/>
        <pc:sldMkLst>
          <pc:docMk/>
          <pc:sldMk cId="2654405532" sldId="427"/>
        </pc:sldMkLst>
        <pc:extLst>
          <p:ext xmlns:p="http://schemas.openxmlformats.org/presentationml/2006/main" uri="{D6D511B9-2390-475A-947B-AFAB55BFBCF1}">
            <pc226:cmChg xmlns:pc226="http://schemas.microsoft.com/office/powerpoint/2022/06/main/command" chg="add">
              <pc226:chgData name="Aude Adnot-Serra" userId="e7d12b93-217f-422f-ae2e-5ac1fc0bde9e" providerId="ADAL" clId="{1F73C19E-2A6A-47FE-951C-46A7D82BCE78}" dt="2023-08-28T14:31:53.599" v="359"/>
              <pc2:cmMkLst xmlns:pc2="http://schemas.microsoft.com/office/powerpoint/2019/9/main/command">
                <pc:docMk/>
                <pc:sldMk cId="2654405532" sldId="427"/>
                <pc2:cmMk id="{2B17F28C-E075-4BDA-8934-D6528F8916EF}"/>
              </pc2:cmMkLst>
            </pc226:cmChg>
          </p:ext>
        </pc:extLst>
      </pc:sldChg>
      <pc:sldChg chg="modNotesTx">
        <pc:chgData name="Aude Adnot-Serra" userId="e7d12b93-217f-422f-ae2e-5ac1fc0bde9e" providerId="ADAL" clId="{1F73C19E-2A6A-47FE-951C-46A7D82BCE78}" dt="2023-08-28T14:31:20.811" v="358" actId="6549"/>
        <pc:sldMkLst>
          <pc:docMk/>
          <pc:sldMk cId="3833856411" sldId="470"/>
        </pc:sldMkLst>
      </pc:sldChg>
      <pc:sldChg chg="addCm">
        <pc:chgData name="Aude Adnot-Serra" userId="e7d12b93-217f-422f-ae2e-5ac1fc0bde9e" providerId="ADAL" clId="{1F73C19E-2A6A-47FE-951C-46A7D82BCE78}" dt="2023-08-28T14:25:29.736" v="349"/>
        <pc:sldMkLst>
          <pc:docMk/>
          <pc:sldMk cId="4006288405" sldId="514"/>
        </pc:sldMkLst>
        <pc:extLst>
          <p:ext xmlns:p="http://schemas.openxmlformats.org/presentationml/2006/main" uri="{D6D511B9-2390-475A-947B-AFAB55BFBCF1}">
            <pc226:cmChg xmlns:pc226="http://schemas.microsoft.com/office/powerpoint/2022/06/main/command" chg="add">
              <pc226:chgData name="Aude Adnot-Serra" userId="e7d12b93-217f-422f-ae2e-5ac1fc0bde9e" providerId="ADAL" clId="{1F73C19E-2A6A-47FE-951C-46A7D82BCE78}" dt="2023-08-28T14:25:29.736" v="349"/>
              <pc2:cmMkLst xmlns:pc2="http://schemas.microsoft.com/office/powerpoint/2019/9/main/command">
                <pc:docMk/>
                <pc:sldMk cId="4006288405" sldId="514"/>
                <pc2:cmMk id="{48A4366B-0047-415A-977A-5A810F8FDF64}"/>
              </pc2:cmMkLst>
            </pc226:cmChg>
          </p:ext>
        </pc:extLst>
      </pc:sldChg>
      <pc:sldChg chg="addCm">
        <pc:chgData name="Aude Adnot-Serra" userId="e7d12b93-217f-422f-ae2e-5ac1fc0bde9e" providerId="ADAL" clId="{1F73C19E-2A6A-47FE-951C-46A7D82BCE78}" dt="2023-08-28T14:30:31.305" v="355"/>
        <pc:sldMkLst>
          <pc:docMk/>
          <pc:sldMk cId="919658600" sldId="517"/>
        </pc:sldMkLst>
        <pc:extLst>
          <p:ext xmlns:p="http://schemas.openxmlformats.org/presentationml/2006/main" uri="{D6D511B9-2390-475A-947B-AFAB55BFBCF1}">
            <pc226:cmChg xmlns:pc226="http://schemas.microsoft.com/office/powerpoint/2022/06/main/command" chg="add">
              <pc226:chgData name="Aude Adnot-Serra" userId="e7d12b93-217f-422f-ae2e-5ac1fc0bde9e" providerId="ADAL" clId="{1F73C19E-2A6A-47FE-951C-46A7D82BCE78}" dt="2023-08-28T14:30:31.305" v="355"/>
              <pc2:cmMkLst xmlns:pc2="http://schemas.microsoft.com/office/powerpoint/2019/9/main/command">
                <pc:docMk/>
                <pc:sldMk cId="919658600" sldId="517"/>
                <pc2:cmMk id="{0F5E88A3-62F8-4BE4-8A52-3BD67FF744B2}"/>
              </pc2:cmMkLst>
            </pc226:cmChg>
          </p:ext>
        </pc:extLst>
      </pc:sldChg>
      <pc:sldChg chg="addCm">
        <pc:chgData name="Aude Adnot-Serra" userId="e7d12b93-217f-422f-ae2e-5ac1fc0bde9e" providerId="ADAL" clId="{1F73C19E-2A6A-47FE-951C-46A7D82BCE78}" dt="2023-08-28T14:30:45.502" v="356"/>
        <pc:sldMkLst>
          <pc:docMk/>
          <pc:sldMk cId="3645650038" sldId="518"/>
        </pc:sldMkLst>
        <pc:extLst>
          <p:ext xmlns:p="http://schemas.openxmlformats.org/presentationml/2006/main" uri="{D6D511B9-2390-475A-947B-AFAB55BFBCF1}">
            <pc226:cmChg xmlns:pc226="http://schemas.microsoft.com/office/powerpoint/2022/06/main/command" chg="add">
              <pc226:chgData name="Aude Adnot-Serra" userId="e7d12b93-217f-422f-ae2e-5ac1fc0bde9e" providerId="ADAL" clId="{1F73C19E-2A6A-47FE-951C-46A7D82BCE78}" dt="2023-08-28T14:30:45.502" v="356"/>
              <pc2:cmMkLst xmlns:pc2="http://schemas.microsoft.com/office/powerpoint/2019/9/main/command">
                <pc:docMk/>
                <pc:sldMk cId="3645650038" sldId="518"/>
                <pc2:cmMk id="{15A013ED-2730-4A85-82FC-A15E62D09517}"/>
              </pc2:cmMkLst>
            </pc226:cmChg>
          </p:ext>
        </pc:extLst>
      </pc:sldChg>
      <pc:sldChg chg="addSp delSp modSp add mod modCm">
        <pc:chgData name="Aude Adnot-Serra" userId="e7d12b93-217f-422f-ae2e-5ac1fc0bde9e" providerId="ADAL" clId="{1F73C19E-2A6A-47FE-951C-46A7D82BCE78}" dt="2023-08-28T14:20:42.380" v="342"/>
        <pc:sldMkLst>
          <pc:docMk/>
          <pc:sldMk cId="2061361117" sldId="575"/>
        </pc:sldMkLst>
        <pc:spChg chg="add mod">
          <ac:chgData name="Aude Adnot-Serra" userId="e7d12b93-217f-422f-ae2e-5ac1fc0bde9e" providerId="ADAL" clId="{1F73C19E-2A6A-47FE-951C-46A7D82BCE78}" dt="2023-08-28T14:03:13.980" v="157" actId="164"/>
          <ac:spMkLst>
            <pc:docMk/>
            <pc:sldMk cId="2061361117" sldId="575"/>
            <ac:spMk id="6" creationId="{A8F0658D-FF51-F3DD-0743-C08CCCEF706A}"/>
          </ac:spMkLst>
        </pc:spChg>
        <pc:spChg chg="mod">
          <ac:chgData name="Aude Adnot-Serra" userId="e7d12b93-217f-422f-ae2e-5ac1fc0bde9e" providerId="ADAL" clId="{1F73C19E-2A6A-47FE-951C-46A7D82BCE78}" dt="2023-08-28T14:11:04.933" v="219" actId="14100"/>
          <ac:spMkLst>
            <pc:docMk/>
            <pc:sldMk cId="2061361117" sldId="575"/>
            <ac:spMk id="7" creationId="{7182E3B8-2B63-4652-85D7-0A31E636930A}"/>
          </ac:spMkLst>
        </pc:spChg>
        <pc:spChg chg="add mod ord">
          <ac:chgData name="Aude Adnot-Serra" userId="e7d12b93-217f-422f-ae2e-5ac1fc0bde9e" providerId="ADAL" clId="{1F73C19E-2A6A-47FE-951C-46A7D82BCE78}" dt="2023-08-28T14:13:52.731" v="278" actId="14100"/>
          <ac:spMkLst>
            <pc:docMk/>
            <pc:sldMk cId="2061361117" sldId="575"/>
            <ac:spMk id="17" creationId="{E50B862E-3911-F268-E430-071877AA69C7}"/>
          </ac:spMkLst>
        </pc:spChg>
        <pc:spChg chg="add mod ord">
          <ac:chgData name="Aude Adnot-Serra" userId="e7d12b93-217f-422f-ae2e-5ac1fc0bde9e" providerId="ADAL" clId="{1F73C19E-2A6A-47FE-951C-46A7D82BCE78}" dt="2023-08-28T14:14:02.255" v="281" actId="14100"/>
          <ac:spMkLst>
            <pc:docMk/>
            <pc:sldMk cId="2061361117" sldId="575"/>
            <ac:spMk id="18" creationId="{289F01FB-6935-68B3-E318-25AE0B9B1139}"/>
          </ac:spMkLst>
        </pc:spChg>
        <pc:grpChg chg="add mod">
          <ac:chgData name="Aude Adnot-Serra" userId="e7d12b93-217f-422f-ae2e-5ac1fc0bde9e" providerId="ADAL" clId="{1F73C19E-2A6A-47FE-951C-46A7D82BCE78}" dt="2023-08-28T14:11:10.731" v="220" actId="1076"/>
          <ac:grpSpMkLst>
            <pc:docMk/>
            <pc:sldMk cId="2061361117" sldId="575"/>
            <ac:grpSpMk id="10" creationId="{64960FF3-B954-A4C1-2817-12B0390503B9}"/>
          </ac:grpSpMkLst>
        </pc:grpChg>
        <pc:grpChg chg="add mod ord">
          <ac:chgData name="Aude Adnot-Serra" userId="e7d12b93-217f-422f-ae2e-5ac1fc0bde9e" providerId="ADAL" clId="{1F73C19E-2A6A-47FE-951C-46A7D82BCE78}" dt="2023-08-28T14:15:50.025" v="338" actId="167"/>
          <ac:grpSpMkLst>
            <pc:docMk/>
            <pc:sldMk cId="2061361117" sldId="575"/>
            <ac:grpSpMk id="25" creationId="{ECE0AB29-820B-6FD3-C1DC-5542DBD908C6}"/>
          </ac:grpSpMkLst>
        </pc:grpChg>
        <pc:picChg chg="add mod">
          <ac:chgData name="Aude Adnot-Serra" userId="e7d12b93-217f-422f-ae2e-5ac1fc0bde9e" providerId="ADAL" clId="{1F73C19E-2A6A-47FE-951C-46A7D82BCE78}" dt="2023-08-28T14:03:13.980" v="157" actId="164"/>
          <ac:picMkLst>
            <pc:docMk/>
            <pc:sldMk cId="2061361117" sldId="575"/>
            <ac:picMk id="3" creationId="{599F4D94-6483-F7D9-7B50-8A4162A9A445}"/>
          </ac:picMkLst>
        </pc:picChg>
        <pc:picChg chg="del">
          <ac:chgData name="Aude Adnot-Serra" userId="e7d12b93-217f-422f-ae2e-5ac1fc0bde9e" providerId="ADAL" clId="{1F73C19E-2A6A-47FE-951C-46A7D82BCE78}" dt="2023-08-28T13:58:46.002" v="8" actId="478"/>
          <ac:picMkLst>
            <pc:docMk/>
            <pc:sldMk cId="2061361117" sldId="575"/>
            <ac:picMk id="4" creationId="{6618FD12-4D00-462B-B5C0-6A0B676B61BA}"/>
          </ac:picMkLst>
        </pc:picChg>
        <pc:picChg chg="del">
          <ac:chgData name="Aude Adnot-Serra" userId="e7d12b93-217f-422f-ae2e-5ac1fc0bde9e" providerId="ADAL" clId="{1F73C19E-2A6A-47FE-951C-46A7D82BCE78}" dt="2023-08-28T13:58:42.764" v="6" actId="478"/>
          <ac:picMkLst>
            <pc:docMk/>
            <pc:sldMk cId="2061361117" sldId="575"/>
            <ac:picMk id="5" creationId="{D040E779-BE9A-4C66-B4C4-1DD21382801C}"/>
          </ac:picMkLst>
        </pc:picChg>
        <pc:picChg chg="del">
          <ac:chgData name="Aude Adnot-Serra" userId="e7d12b93-217f-422f-ae2e-5ac1fc0bde9e" providerId="ADAL" clId="{1F73C19E-2A6A-47FE-951C-46A7D82BCE78}" dt="2023-08-28T13:58:43.490" v="7" actId="478"/>
          <ac:picMkLst>
            <pc:docMk/>
            <pc:sldMk cId="2061361117" sldId="575"/>
            <ac:picMk id="8" creationId="{71C5BC0B-11BE-444D-9EF9-0E3F1DA07F96}"/>
          </ac:picMkLst>
        </pc:picChg>
        <pc:picChg chg="add del mod">
          <ac:chgData name="Aude Adnot-Serra" userId="e7d12b93-217f-422f-ae2e-5ac1fc0bde9e" providerId="ADAL" clId="{1F73C19E-2A6A-47FE-951C-46A7D82BCE78}" dt="2023-08-28T14:09:33.563" v="200" actId="478"/>
          <ac:picMkLst>
            <pc:docMk/>
            <pc:sldMk cId="2061361117" sldId="575"/>
            <ac:picMk id="12" creationId="{5BF62D95-63F0-B693-958F-17056E956399}"/>
          </ac:picMkLst>
        </pc:picChg>
        <pc:picChg chg="add del mod">
          <ac:chgData name="Aude Adnot-Serra" userId="e7d12b93-217f-422f-ae2e-5ac1fc0bde9e" providerId="ADAL" clId="{1F73C19E-2A6A-47FE-951C-46A7D82BCE78}" dt="2023-08-28T14:09:34.919" v="201" actId="478"/>
          <ac:picMkLst>
            <pc:docMk/>
            <pc:sldMk cId="2061361117" sldId="575"/>
            <ac:picMk id="14" creationId="{85C3E426-AB79-0266-9E53-57F385132190}"/>
          </ac:picMkLst>
        </pc:picChg>
        <pc:picChg chg="add del mod">
          <ac:chgData name="Aude Adnot-Serra" userId="e7d12b93-217f-422f-ae2e-5ac1fc0bde9e" providerId="ADAL" clId="{1F73C19E-2A6A-47FE-951C-46A7D82BCE78}" dt="2023-08-28T14:13:19.522" v="238" actId="478"/>
          <ac:picMkLst>
            <pc:docMk/>
            <pc:sldMk cId="2061361117" sldId="575"/>
            <ac:picMk id="16" creationId="{C1224357-140A-E776-D5C7-8B2C6BBC6A27}"/>
          </ac:picMkLst>
        </pc:picChg>
        <pc:picChg chg="add mod">
          <ac:chgData name="Aude Adnot-Serra" userId="e7d12b93-217f-422f-ae2e-5ac1fc0bde9e" providerId="ADAL" clId="{1F73C19E-2A6A-47FE-951C-46A7D82BCE78}" dt="2023-08-28T14:16:05.070" v="339"/>
          <ac:picMkLst>
            <pc:docMk/>
            <pc:sldMk cId="2061361117" sldId="575"/>
            <ac:picMk id="20" creationId="{346654CB-A1F0-4A5E-ECF8-7F1F4165D16D}"/>
          </ac:picMkLst>
        </pc:picChg>
        <pc:picChg chg="add mod">
          <ac:chgData name="Aude Adnot-Serra" userId="e7d12b93-217f-422f-ae2e-5ac1fc0bde9e" providerId="ADAL" clId="{1F73C19E-2A6A-47FE-951C-46A7D82BCE78}" dt="2023-08-28T14:15:26.218" v="336" actId="164"/>
          <ac:picMkLst>
            <pc:docMk/>
            <pc:sldMk cId="2061361117" sldId="575"/>
            <ac:picMk id="22" creationId="{0D7E67A2-954D-F0BA-0193-9A568FEF24A8}"/>
          </ac:picMkLst>
        </pc:picChg>
        <pc:cxnChg chg="add del mod">
          <ac:chgData name="Aude Adnot-Serra" userId="e7d12b93-217f-422f-ae2e-5ac1fc0bde9e" providerId="ADAL" clId="{1F73C19E-2A6A-47FE-951C-46A7D82BCE78}" dt="2023-08-28T14:15:19.432" v="335" actId="478"/>
          <ac:cxnSpMkLst>
            <pc:docMk/>
            <pc:sldMk cId="2061361117" sldId="575"/>
            <ac:cxnSpMk id="24" creationId="{8198C807-FCD4-1F26-3D12-9A69EB1F2164}"/>
          </ac:cxnSpMkLst>
        </pc:cxnChg>
        <pc:extLst>
          <p:ext xmlns:p="http://schemas.openxmlformats.org/presentationml/2006/main" uri="{D6D511B9-2390-475A-947B-AFAB55BFBCF1}">
            <pc226:cmChg xmlns:pc226="http://schemas.microsoft.com/office/powerpoint/2022/06/main/command" chg="mod">
              <pc226:chgData name="Aude Adnot-Serra" userId="e7d12b93-217f-422f-ae2e-5ac1fc0bde9e" providerId="ADAL" clId="{1F73C19E-2A6A-47FE-951C-46A7D82BCE78}" dt="2023-08-28T14:20:42.380" v="342"/>
              <pc2:cmMkLst xmlns:pc2="http://schemas.microsoft.com/office/powerpoint/2019/9/main/command">
                <pc:docMk/>
                <pc:sldMk cId="2061361117" sldId="575"/>
                <pc2:cmMk id="{30836F5B-DC99-4D18-9A63-4E2FB132D192}"/>
              </pc2:cmMkLst>
            </pc226:cmChg>
          </p:ext>
        </pc:extLst>
      </pc:sldChg>
    </pc:docChg>
  </pc:docChgLst>
  <pc:docChgLst>
    <pc:chgData name="Alexander Olivas" userId="S::alexander.olivas@engineerscanada.ca::54ccce62-1bf7-4ce4-a0a6-6fba8b3ac6bd" providerId="AD" clId="Web-{67D653FA-3604-AA56-6678-85BFDC8A58BE}"/>
    <pc:docChg chg="modSld">
      <pc:chgData name="Alexander Olivas" userId="S::alexander.olivas@engineerscanada.ca::54ccce62-1bf7-4ce4-a0a6-6fba8b3ac6bd" providerId="AD" clId="Web-{67D653FA-3604-AA56-6678-85BFDC8A58BE}" dt="2020-11-20T13:06:34.094" v="3" actId="20577"/>
      <pc:docMkLst>
        <pc:docMk/>
      </pc:docMkLst>
      <pc:sldChg chg="modSp">
        <pc:chgData name="Alexander Olivas" userId="S::alexander.olivas@engineerscanada.ca::54ccce62-1bf7-4ce4-a0a6-6fba8b3ac6bd" providerId="AD" clId="Web-{67D653FA-3604-AA56-6678-85BFDC8A58BE}" dt="2020-11-20T13:06:34.094" v="2" actId="20577"/>
        <pc:sldMkLst>
          <pc:docMk/>
          <pc:sldMk cId="2925549989" sldId="294"/>
        </pc:sldMkLst>
        <pc:spChg chg="mod">
          <ac:chgData name="Alexander Olivas" userId="S::alexander.olivas@engineerscanada.ca::54ccce62-1bf7-4ce4-a0a6-6fba8b3ac6bd" providerId="AD" clId="Web-{67D653FA-3604-AA56-6678-85BFDC8A58BE}" dt="2020-11-20T13:06:34.094" v="2" actId="20577"/>
          <ac:spMkLst>
            <pc:docMk/>
            <pc:sldMk cId="2925549989" sldId="294"/>
            <ac:spMk id="3" creationId="{37C2A3ED-792A-40B3-8715-8F99A3339135}"/>
          </ac:spMkLst>
        </pc:spChg>
      </pc:sldChg>
    </pc:docChg>
  </pc:docChgLst>
  <pc:docChgLst>
    <pc:chgData clId="Web-{CB0270D3-9728-4159-92BA-CA6765BDF2F9}"/>
    <pc:docChg chg="">
      <pc:chgData name="" userId="" providerId="" clId="Web-{CB0270D3-9728-4159-92BA-CA6765BDF2F9}" dt="2023-10-19T13:56:12.300" v="0"/>
      <pc:docMkLst>
        <pc:docMk/>
      </pc:docMkLst>
      <pc:sldChg chg="modCm">
        <pc:chgData name="" userId="" providerId="" clId="Web-{CB0270D3-9728-4159-92BA-CA6765BDF2F9}" dt="2023-10-19T13:56:12.300" v="0"/>
        <pc:sldMkLst>
          <pc:docMk/>
          <pc:sldMk cId="3645650038" sldId="518"/>
        </pc:sldMkLst>
        <pc:extLst>
          <p:ext xmlns:p="http://schemas.openxmlformats.org/presentationml/2006/main" uri="{D6D511B9-2390-475A-947B-AFAB55BFBCF1}">
            <pc226:cmChg xmlns:pc226="http://schemas.microsoft.com/office/powerpoint/2022/06/main/command" chg="">
              <pc226:chgData name="" userId="" providerId="" clId="Web-{CB0270D3-9728-4159-92BA-CA6765BDF2F9}" dt="2023-10-19T13:56:12.300" v="0"/>
              <pc2:cmMkLst xmlns:pc2="http://schemas.microsoft.com/office/powerpoint/2019/9/main/command">
                <pc:docMk/>
                <pc:sldMk cId="3645650038" sldId="518"/>
                <pc2:cmMk id="{B828F723-1333-4EF1-8DC0-1C6028DF23B2}"/>
              </pc2:cmMkLst>
              <pc226:cmRplyChg chg="add">
                <pc226:chgData name="" userId="" providerId="" clId="Web-{CB0270D3-9728-4159-92BA-CA6765BDF2F9}" dt="2023-10-19T13:56:12.300" v="0"/>
                <pc2:cmRplyMkLst xmlns:pc2="http://schemas.microsoft.com/office/powerpoint/2019/9/main/command">
                  <pc:docMk/>
                  <pc:sldMk cId="3645650038" sldId="518"/>
                  <pc2:cmMk id="{B828F723-1333-4EF1-8DC0-1C6028DF23B2}"/>
                  <pc2:cmRplyMk id="{72D7FC4D-4890-47E2-8615-3D5EE232A116}"/>
                </pc2:cmRplyMkLst>
              </pc226:cmRplyChg>
            </pc226:cmChg>
          </p:ext>
        </pc:extLst>
      </pc:sldChg>
    </pc:docChg>
  </pc:docChgLst>
  <pc:docChgLst>
    <pc:chgData name="Julia Elise Guest" userId="73ca07bc-d35e-467d-8f4d-9cdd337dcf56" providerId="ADAL" clId="{E3A986DE-CA3D-48DF-B314-F8A706911BD5}"/>
    <pc:docChg chg="custSel delSld">
      <pc:chgData name="Julia Elise Guest" userId="73ca07bc-d35e-467d-8f4d-9cdd337dcf56" providerId="ADAL" clId="{E3A986DE-CA3D-48DF-B314-F8A706911BD5}" dt="2021-07-22T13:55:40.754" v="3" actId="1592"/>
      <pc:docMkLst>
        <pc:docMk/>
      </pc:docMkLst>
      <pc:sldChg chg="delCm">
        <pc:chgData name="Julia Elise Guest" userId="73ca07bc-d35e-467d-8f4d-9cdd337dcf56" providerId="ADAL" clId="{E3A986DE-CA3D-48DF-B314-F8A706911BD5}" dt="2021-07-22T13:55:40.754" v="3" actId="1592"/>
        <pc:sldMkLst>
          <pc:docMk/>
          <pc:sldMk cId="1570516686" sldId="340"/>
        </pc:sldMkLst>
      </pc:sldChg>
      <pc:sldChg chg="del">
        <pc:chgData name="Julia Elise Guest" userId="73ca07bc-d35e-467d-8f4d-9cdd337dcf56" providerId="ADAL" clId="{E3A986DE-CA3D-48DF-B314-F8A706911BD5}" dt="2021-07-22T13:55:26.851" v="1" actId="2696"/>
        <pc:sldMkLst>
          <pc:docMk/>
          <pc:sldMk cId="4217152549" sldId="558"/>
        </pc:sldMkLst>
      </pc:sldChg>
      <pc:sldChg chg="del">
        <pc:chgData name="Julia Elise Guest" userId="73ca07bc-d35e-467d-8f4d-9cdd337dcf56" providerId="ADAL" clId="{E3A986DE-CA3D-48DF-B314-F8A706911BD5}" dt="2021-07-22T13:55:24.658" v="0" actId="2696"/>
        <pc:sldMkLst>
          <pc:docMk/>
          <pc:sldMk cId="982437224" sldId="559"/>
        </pc:sldMkLst>
      </pc:sldChg>
    </pc:docChg>
  </pc:docChgLst>
  <pc:docChgLst>
    <pc:chgData name="Elise Guest" userId="296cd786-9de7-4d3a-a665-7e7ff39ed36b" providerId="ADAL" clId="{039719C8-79D6-4039-B5C0-1890FDFFC5EE}"/>
    <pc:docChg chg="modSld">
      <pc:chgData name="Elise Guest" userId="296cd786-9de7-4d3a-a665-7e7ff39ed36b" providerId="ADAL" clId="{039719C8-79D6-4039-B5C0-1890FDFFC5EE}" dt="2023-10-10T17:54:38.796" v="19"/>
      <pc:docMkLst>
        <pc:docMk/>
      </pc:docMkLst>
      <pc:sldChg chg="addCm modNotesTx">
        <pc:chgData name="Elise Guest" userId="296cd786-9de7-4d3a-a665-7e7ff39ed36b" providerId="ADAL" clId="{039719C8-79D6-4039-B5C0-1890FDFFC5EE}" dt="2023-10-10T17:54:13.575" v="16"/>
        <pc:sldMkLst>
          <pc:docMk/>
          <pc:sldMk cId="1962361540" sldId="412"/>
        </pc:sldMkLst>
        <pc:extLst>
          <p:ext xmlns:p="http://schemas.openxmlformats.org/presentationml/2006/main" uri="{D6D511B9-2390-475A-947B-AFAB55BFBCF1}">
            <pc226:cmChg xmlns:pc226="http://schemas.microsoft.com/office/powerpoint/2022/06/main/command" chg="add">
              <pc226:chgData name="Elise Guest" userId="296cd786-9de7-4d3a-a665-7e7ff39ed36b" providerId="ADAL" clId="{039719C8-79D6-4039-B5C0-1890FDFFC5EE}" dt="2023-10-10T17:54:13.575" v="16"/>
              <pc2:cmMkLst xmlns:pc2="http://schemas.microsoft.com/office/powerpoint/2019/9/main/command">
                <pc:docMk/>
                <pc:sldMk cId="1962361540" sldId="412"/>
                <pc2:cmMk id="{5C0F6B36-0C4C-4674-AC97-1E663F0A1796}"/>
              </pc2:cmMkLst>
            </pc226:cmChg>
          </p:ext>
        </pc:extLst>
      </pc:sldChg>
      <pc:sldChg chg="modSp mod addCm">
        <pc:chgData name="Elise Guest" userId="296cd786-9de7-4d3a-a665-7e7ff39ed36b" providerId="ADAL" clId="{039719C8-79D6-4039-B5C0-1890FDFFC5EE}" dt="2023-10-10T17:53:43.011" v="15"/>
        <pc:sldMkLst>
          <pc:docMk/>
          <pc:sldMk cId="2519736135" sldId="489"/>
        </pc:sldMkLst>
        <pc:spChg chg="mod">
          <ac:chgData name="Elise Guest" userId="296cd786-9de7-4d3a-a665-7e7ff39ed36b" providerId="ADAL" clId="{039719C8-79D6-4039-B5C0-1890FDFFC5EE}" dt="2023-10-10T17:44:07.897" v="14" actId="20577"/>
          <ac:spMkLst>
            <pc:docMk/>
            <pc:sldMk cId="2519736135" sldId="489"/>
            <ac:spMk id="7" creationId="{3B9F6CD8-3C62-4D58-9026-F37FC4E92B0E}"/>
          </ac:spMkLst>
        </pc:spChg>
        <pc:extLst>
          <p:ext xmlns:p="http://schemas.openxmlformats.org/presentationml/2006/main" uri="{D6D511B9-2390-475A-947B-AFAB55BFBCF1}">
            <pc226:cmChg xmlns:pc226="http://schemas.microsoft.com/office/powerpoint/2022/06/main/command" chg="add">
              <pc226:chgData name="Elise Guest" userId="296cd786-9de7-4d3a-a665-7e7ff39ed36b" providerId="ADAL" clId="{039719C8-79D6-4039-B5C0-1890FDFFC5EE}" dt="2023-10-10T17:53:43.011" v="15"/>
              <pc2:cmMkLst xmlns:pc2="http://schemas.microsoft.com/office/powerpoint/2019/9/main/command">
                <pc:docMk/>
                <pc:sldMk cId="2519736135" sldId="489"/>
                <pc2:cmMk id="{6D855A45-41E5-4DEF-91B2-C2B72C65AEA5}"/>
              </pc2:cmMkLst>
            </pc226:cmChg>
          </p:ext>
        </pc:extLst>
      </pc:sldChg>
      <pc:sldChg chg="addCm modNotesTx">
        <pc:chgData name="Elise Guest" userId="296cd786-9de7-4d3a-a665-7e7ff39ed36b" providerId="ADAL" clId="{039719C8-79D6-4039-B5C0-1890FDFFC5EE}" dt="2023-10-10T17:54:17.315" v="17"/>
        <pc:sldMkLst>
          <pc:docMk/>
          <pc:sldMk cId="4006288405" sldId="514"/>
        </pc:sldMkLst>
        <pc:extLst>
          <p:ext xmlns:p="http://schemas.openxmlformats.org/presentationml/2006/main" uri="{D6D511B9-2390-475A-947B-AFAB55BFBCF1}">
            <pc226:cmChg xmlns:pc226="http://schemas.microsoft.com/office/powerpoint/2022/06/main/command" chg="add">
              <pc226:chgData name="Elise Guest" userId="296cd786-9de7-4d3a-a665-7e7ff39ed36b" providerId="ADAL" clId="{039719C8-79D6-4039-B5C0-1890FDFFC5EE}" dt="2023-10-10T17:54:17.315" v="17"/>
              <pc2:cmMkLst xmlns:pc2="http://schemas.microsoft.com/office/powerpoint/2019/9/main/command">
                <pc:docMk/>
                <pc:sldMk cId="4006288405" sldId="514"/>
                <pc2:cmMk id="{EF6BFE6F-5709-4CFA-BE44-6063CD8EDA02}"/>
              </pc2:cmMkLst>
            </pc226:cmChg>
          </p:ext>
        </pc:extLst>
      </pc:sldChg>
      <pc:sldChg chg="addCm modNotesTx">
        <pc:chgData name="Elise Guest" userId="296cd786-9de7-4d3a-a665-7e7ff39ed36b" providerId="ADAL" clId="{039719C8-79D6-4039-B5C0-1890FDFFC5EE}" dt="2023-10-10T17:54:35.620" v="18"/>
        <pc:sldMkLst>
          <pc:docMk/>
          <pc:sldMk cId="919658600" sldId="517"/>
        </pc:sldMkLst>
        <pc:extLst>
          <p:ext xmlns:p="http://schemas.openxmlformats.org/presentationml/2006/main" uri="{D6D511B9-2390-475A-947B-AFAB55BFBCF1}">
            <pc226:cmChg xmlns:pc226="http://schemas.microsoft.com/office/powerpoint/2022/06/main/command" chg="add">
              <pc226:chgData name="Elise Guest" userId="296cd786-9de7-4d3a-a665-7e7ff39ed36b" providerId="ADAL" clId="{039719C8-79D6-4039-B5C0-1890FDFFC5EE}" dt="2023-10-10T17:54:35.620" v="18"/>
              <pc2:cmMkLst xmlns:pc2="http://schemas.microsoft.com/office/powerpoint/2019/9/main/command">
                <pc:docMk/>
                <pc:sldMk cId="919658600" sldId="517"/>
                <pc2:cmMk id="{AB5F00B8-BE01-4F17-8F50-2CCADEC6117A}"/>
              </pc2:cmMkLst>
            </pc226:cmChg>
          </p:ext>
        </pc:extLst>
      </pc:sldChg>
      <pc:sldChg chg="addCm modNotesTx">
        <pc:chgData name="Elise Guest" userId="296cd786-9de7-4d3a-a665-7e7ff39ed36b" providerId="ADAL" clId="{039719C8-79D6-4039-B5C0-1890FDFFC5EE}" dt="2023-10-10T17:54:38.796" v="19"/>
        <pc:sldMkLst>
          <pc:docMk/>
          <pc:sldMk cId="3645650038" sldId="518"/>
        </pc:sldMkLst>
        <pc:extLst>
          <p:ext xmlns:p="http://schemas.openxmlformats.org/presentationml/2006/main" uri="{D6D511B9-2390-475A-947B-AFAB55BFBCF1}">
            <pc226:cmChg xmlns:pc226="http://schemas.microsoft.com/office/powerpoint/2022/06/main/command" chg="add">
              <pc226:chgData name="Elise Guest" userId="296cd786-9de7-4d3a-a665-7e7ff39ed36b" providerId="ADAL" clId="{039719C8-79D6-4039-B5C0-1890FDFFC5EE}" dt="2023-10-10T17:54:38.796" v="19"/>
              <pc2:cmMkLst xmlns:pc2="http://schemas.microsoft.com/office/powerpoint/2019/9/main/command">
                <pc:docMk/>
                <pc:sldMk cId="3645650038" sldId="518"/>
                <pc2:cmMk id="{B828F723-1333-4EF1-8DC0-1C6028DF23B2}"/>
              </pc2:cmMkLst>
            </pc226:cmChg>
          </p:ext>
        </pc:extLst>
      </pc:sldChg>
    </pc:docChg>
  </pc:docChgLst>
  <pc:docChgLst>
    <pc:chgData name="Aude Adnot-Serra" userId="S::aude.adnot-serra@engineerscanada.ca::e7d12b93-217f-422f-ae2e-5ac1fc0bde9e" providerId="AD" clId="Web-{B2DD1F28-C426-31B8-EEF5-8739B97DA487}"/>
    <pc:docChg chg="modSld">
      <pc:chgData name="Aude Adnot-Serra" userId="S::aude.adnot-serra@engineerscanada.ca::e7d12b93-217f-422f-ae2e-5ac1fc0bde9e" providerId="AD" clId="Web-{B2DD1F28-C426-31B8-EEF5-8739B97DA487}" dt="2023-08-29T19:21:58.387" v="69"/>
      <pc:docMkLst>
        <pc:docMk/>
      </pc:docMkLst>
      <pc:sldChg chg="addSp delSp modSp">
        <pc:chgData name="Aude Adnot-Serra" userId="S::aude.adnot-serra@engineerscanada.ca::e7d12b93-217f-422f-ae2e-5ac1fc0bde9e" providerId="AD" clId="Web-{B2DD1F28-C426-31B8-EEF5-8739B97DA487}" dt="2023-08-29T19:18:42.043" v="58"/>
        <pc:sldMkLst>
          <pc:docMk/>
          <pc:sldMk cId="2390751550" sldId="416"/>
        </pc:sldMkLst>
        <pc:spChg chg="mod">
          <ac:chgData name="Aude Adnot-Serra" userId="S::aude.adnot-serra@engineerscanada.ca::e7d12b93-217f-422f-ae2e-5ac1fc0bde9e" providerId="AD" clId="Web-{B2DD1F28-C426-31B8-EEF5-8739B97DA487}" dt="2023-08-29T19:18:30.730" v="57" actId="20577"/>
          <ac:spMkLst>
            <pc:docMk/>
            <pc:sldMk cId="2390751550" sldId="416"/>
            <ac:spMk id="10" creationId="{BF869462-D795-4A28-85C9-91B74B67765B}"/>
          </ac:spMkLst>
        </pc:spChg>
        <pc:spChg chg="mod">
          <ac:chgData name="Aude Adnot-Serra" userId="S::aude.adnot-serra@engineerscanada.ca::e7d12b93-217f-422f-ae2e-5ac1fc0bde9e" providerId="AD" clId="Web-{B2DD1F28-C426-31B8-EEF5-8739B97DA487}" dt="2023-08-29T19:18:07.730" v="55" actId="14100"/>
          <ac:spMkLst>
            <pc:docMk/>
            <pc:sldMk cId="2390751550" sldId="416"/>
            <ac:spMk id="12" creationId="{11D62D66-DAD2-4D5F-A446-70FAC447189A}"/>
          </ac:spMkLst>
        </pc:spChg>
        <pc:grpChg chg="add">
          <ac:chgData name="Aude Adnot-Serra" userId="S::aude.adnot-serra@engineerscanada.ca::e7d12b93-217f-422f-ae2e-5ac1fc0bde9e" providerId="AD" clId="Web-{B2DD1F28-C426-31B8-EEF5-8739B97DA487}" dt="2023-08-29T19:18:42.043" v="58"/>
          <ac:grpSpMkLst>
            <pc:docMk/>
            <pc:sldMk cId="2390751550" sldId="416"/>
            <ac:grpSpMk id="13" creationId="{E2CCC733-1456-175C-6EC0-F3722FC7ABA4}"/>
          </ac:grpSpMkLst>
        </pc:grpChg>
        <pc:picChg chg="add del mod">
          <ac:chgData name="Aude Adnot-Serra" userId="S::aude.adnot-serra@engineerscanada.ca::e7d12b93-217f-422f-ae2e-5ac1fc0bde9e" providerId="AD" clId="Web-{B2DD1F28-C426-31B8-EEF5-8739B97DA487}" dt="2023-08-29T19:11:26.275" v="11"/>
          <ac:picMkLst>
            <pc:docMk/>
            <pc:sldMk cId="2390751550" sldId="416"/>
            <ac:picMk id="2" creationId="{2D8F9160-77F6-BE78-943C-8AEC05F38FE0}"/>
          </ac:picMkLst>
        </pc:picChg>
        <pc:picChg chg="add del mod">
          <ac:chgData name="Aude Adnot-Serra" userId="S::aude.adnot-serra@engineerscanada.ca::e7d12b93-217f-422f-ae2e-5ac1fc0bde9e" providerId="AD" clId="Web-{B2DD1F28-C426-31B8-EEF5-8739B97DA487}" dt="2023-08-29T19:12:45.401" v="16"/>
          <ac:picMkLst>
            <pc:docMk/>
            <pc:sldMk cId="2390751550" sldId="416"/>
            <ac:picMk id="3" creationId="{583EFCCB-68D4-DA57-E869-8A5ACD88A11A}"/>
          </ac:picMkLst>
        </pc:picChg>
        <pc:picChg chg="add mod">
          <ac:chgData name="Aude Adnot-Serra" userId="S::aude.adnot-serra@engineerscanada.ca::e7d12b93-217f-422f-ae2e-5ac1fc0bde9e" providerId="AD" clId="Web-{B2DD1F28-C426-31B8-EEF5-8739B97DA487}" dt="2023-08-29T19:17:39.777" v="49"/>
          <ac:picMkLst>
            <pc:docMk/>
            <pc:sldMk cId="2390751550" sldId="416"/>
            <ac:picMk id="5" creationId="{98B40B2F-6D7F-0341-FE76-21EB997A6B67}"/>
          </ac:picMkLst>
        </pc:picChg>
        <pc:picChg chg="add mod">
          <ac:chgData name="Aude Adnot-Serra" userId="S::aude.adnot-serra@engineerscanada.ca::e7d12b93-217f-422f-ae2e-5ac1fc0bde9e" providerId="AD" clId="Web-{B2DD1F28-C426-31B8-EEF5-8739B97DA487}" dt="2023-08-29T19:17:32.214" v="48"/>
          <ac:picMkLst>
            <pc:docMk/>
            <pc:sldMk cId="2390751550" sldId="416"/>
            <ac:picMk id="6" creationId="{5387E829-41A6-E4EF-F35E-2020F709C50F}"/>
          </ac:picMkLst>
        </pc:picChg>
        <pc:picChg chg="add mod">
          <ac:chgData name="Aude Adnot-Serra" userId="S::aude.adnot-serra@engineerscanada.ca::e7d12b93-217f-422f-ae2e-5ac1fc0bde9e" providerId="AD" clId="Web-{B2DD1F28-C426-31B8-EEF5-8739B97DA487}" dt="2023-08-29T19:17:43.886" v="50"/>
          <ac:picMkLst>
            <pc:docMk/>
            <pc:sldMk cId="2390751550" sldId="416"/>
            <ac:picMk id="7" creationId="{66B12D82-E391-165F-F711-68F63F2D4386}"/>
          </ac:picMkLst>
        </pc:picChg>
        <pc:picChg chg="add mod">
          <ac:chgData name="Aude Adnot-Serra" userId="S::aude.adnot-serra@engineerscanada.ca::e7d12b93-217f-422f-ae2e-5ac1fc0bde9e" providerId="AD" clId="Web-{B2DD1F28-C426-31B8-EEF5-8739B97DA487}" dt="2023-08-29T19:17:47.511" v="51"/>
          <ac:picMkLst>
            <pc:docMk/>
            <pc:sldMk cId="2390751550" sldId="416"/>
            <ac:picMk id="8" creationId="{FA948FB4-12A3-9252-438F-F93A6F101F3F}"/>
          </ac:picMkLst>
        </pc:picChg>
        <pc:picChg chg="add del">
          <ac:chgData name="Aude Adnot-Serra" userId="S::aude.adnot-serra@engineerscanada.ca::e7d12b93-217f-422f-ae2e-5ac1fc0bde9e" providerId="AD" clId="Web-{B2DD1F28-C426-31B8-EEF5-8739B97DA487}" dt="2023-08-29T19:15:38.401" v="25"/>
          <ac:picMkLst>
            <pc:docMk/>
            <pc:sldMk cId="2390751550" sldId="416"/>
            <ac:picMk id="11" creationId="{F59B7220-2A69-4001-86DC-D6786A12C00F}"/>
          </ac:picMkLst>
        </pc:picChg>
      </pc:sldChg>
      <pc:sldChg chg="addSp delSp modSp addCm delCm modCm">
        <pc:chgData name="Aude Adnot-Serra" userId="S::aude.adnot-serra@engineerscanada.ca::e7d12b93-217f-422f-ae2e-5ac1fc0bde9e" providerId="AD" clId="Web-{B2DD1F28-C426-31B8-EEF5-8739B97DA487}" dt="2023-08-29T19:21:58.387" v="69"/>
        <pc:sldMkLst>
          <pc:docMk/>
          <pc:sldMk cId="824447425" sldId="421"/>
        </pc:sldMkLst>
        <pc:spChg chg="mod">
          <ac:chgData name="Aude Adnot-Serra" userId="S::aude.adnot-serra@engineerscanada.ca::e7d12b93-217f-422f-ae2e-5ac1fc0bde9e" providerId="AD" clId="Web-{B2DD1F28-C426-31B8-EEF5-8739B97DA487}" dt="2023-08-29T19:19:17.058" v="60" actId="1076"/>
          <ac:spMkLst>
            <pc:docMk/>
            <pc:sldMk cId="824447425" sldId="421"/>
            <ac:spMk id="5" creationId="{CA5AEE18-EACE-46AF-8236-CF357071F22F}"/>
          </ac:spMkLst>
        </pc:spChg>
        <pc:spChg chg="mod">
          <ac:chgData name="Aude Adnot-Serra" userId="S::aude.adnot-serra@engineerscanada.ca::e7d12b93-217f-422f-ae2e-5ac1fc0bde9e" providerId="AD" clId="Web-{B2DD1F28-C426-31B8-EEF5-8739B97DA487}" dt="2023-08-29T19:21:39.184" v="66" actId="20577"/>
          <ac:spMkLst>
            <pc:docMk/>
            <pc:sldMk cId="824447425" sldId="421"/>
            <ac:spMk id="14339" creationId="{00000000-0000-0000-0000-000000000000}"/>
          </ac:spMkLst>
        </pc:spChg>
        <pc:grpChg chg="add mod">
          <ac:chgData name="Aude Adnot-Serra" userId="S::aude.adnot-serra@engineerscanada.ca::e7d12b93-217f-422f-ae2e-5ac1fc0bde9e" providerId="AD" clId="Web-{B2DD1F28-C426-31B8-EEF5-8739B97DA487}" dt="2023-08-29T19:19:32.746" v="63" actId="1076"/>
          <ac:grpSpMkLst>
            <pc:docMk/>
            <pc:sldMk cId="824447425" sldId="421"/>
            <ac:grpSpMk id="10" creationId="{83BA2442-C80A-C21D-E1FC-4B2A65CA9D1E}"/>
          </ac:grpSpMkLst>
        </pc:grpChg>
        <pc:picChg chg="del">
          <ac:chgData name="Aude Adnot-Serra" userId="S::aude.adnot-serra@engineerscanada.ca::e7d12b93-217f-422f-ae2e-5ac1fc0bde9e" providerId="AD" clId="Web-{B2DD1F28-C426-31B8-EEF5-8739B97DA487}" dt="2023-08-29T19:19:13.340" v="59"/>
          <ac:picMkLst>
            <pc:docMk/>
            <pc:sldMk cId="824447425" sldId="421"/>
            <ac:picMk id="4" creationId="{066CDD06-8656-4FD7-A8F1-4D8AFD213557}"/>
          </ac:picMkLst>
        </pc:picChg>
        <pc:extLst>
          <p:ext xmlns:p="http://schemas.openxmlformats.org/presentationml/2006/main" uri="{D6D511B9-2390-475A-947B-AFAB55BFBCF1}">
            <pc226:cmChg xmlns:pc226="http://schemas.microsoft.com/office/powerpoint/2022/06/main/command" chg="add del mod">
              <pc226:chgData name="Aude Adnot-Serra" userId="S::aude.adnot-serra@engineerscanada.ca::e7d12b93-217f-422f-ae2e-5ac1fc0bde9e" providerId="AD" clId="Web-{B2DD1F28-C426-31B8-EEF5-8739B97DA487}" dt="2023-08-29T19:21:58.387" v="69"/>
              <pc2:cmMkLst xmlns:pc2="http://schemas.microsoft.com/office/powerpoint/2019/9/main/command">
                <pc:docMk/>
                <pc:sldMk cId="824447425" sldId="421"/>
                <pc2:cmMk id="{B2EC867C-6C18-46CF-B305-DA3F9CF5E3DF}"/>
              </pc2:cmMkLst>
              <pc226:cmRplyChg chg="add">
                <pc226:chgData name="Aude Adnot-Serra" userId="S::aude.adnot-serra@engineerscanada.ca::e7d12b93-217f-422f-ae2e-5ac1fc0bde9e" providerId="AD" clId="Web-{B2DD1F28-C426-31B8-EEF5-8739B97DA487}" dt="2023-08-29T19:21:58.387" v="69"/>
                <pc2:cmRplyMkLst xmlns:pc2="http://schemas.microsoft.com/office/powerpoint/2019/9/main/command">
                  <pc:docMk/>
                  <pc:sldMk cId="824447425" sldId="421"/>
                  <pc2:cmMk id="{B2EC867C-6C18-46CF-B305-DA3F9CF5E3DF}"/>
                  <pc2:cmRplyMk id="{85C622F1-8AEC-499A-BF6B-6975454B323E}"/>
                </pc2:cmRplyMkLst>
              </pc226:cmRplyChg>
            </pc226:cmChg>
          </p:ext>
        </pc:extLst>
      </pc:sldChg>
      <pc:sldChg chg="addCm">
        <pc:chgData name="Aude Adnot-Serra" userId="S::aude.adnot-serra@engineerscanada.ca::e7d12b93-217f-422f-ae2e-5ac1fc0bde9e" providerId="AD" clId="Web-{B2DD1F28-C426-31B8-EEF5-8739B97DA487}" dt="2023-08-29T19:06:55.212" v="0"/>
        <pc:sldMkLst>
          <pc:docMk/>
          <pc:sldMk cId="3773975489" sldId="563"/>
        </pc:sldMkLst>
        <pc:extLst>
          <p:ext xmlns:p="http://schemas.openxmlformats.org/presentationml/2006/main" uri="{D6D511B9-2390-475A-947B-AFAB55BFBCF1}">
            <pc226:cmChg xmlns:pc226="http://schemas.microsoft.com/office/powerpoint/2022/06/main/command" chg="add">
              <pc226:chgData name="Aude Adnot-Serra" userId="S::aude.adnot-serra@engineerscanada.ca::e7d12b93-217f-422f-ae2e-5ac1fc0bde9e" providerId="AD" clId="Web-{B2DD1F28-C426-31B8-EEF5-8739B97DA487}" dt="2023-08-29T19:06:55.212" v="0"/>
              <pc2:cmMkLst xmlns:pc2="http://schemas.microsoft.com/office/powerpoint/2019/9/main/command">
                <pc:docMk/>
                <pc:sldMk cId="3773975489" sldId="563"/>
                <pc2:cmMk id="{983E6532-B042-4E98-B801-F34E86650765}"/>
              </pc2:cmMkLst>
            </pc226:cmChg>
          </p:ext>
        </pc:extLst>
      </pc:sldChg>
    </pc:docChg>
  </pc:docChgLst>
  <pc:docChgLst>
    <pc:chgData name="Mya Warken" userId="f0cb8bc5-a685-4bd4-920f-87ac8a1216a8" providerId="ADAL" clId="{F2196A99-8609-4699-B582-71C2E200A3B4}"/>
    <pc:docChg chg="custSel modSld">
      <pc:chgData name="Mya Warken" userId="f0cb8bc5-a685-4bd4-920f-87ac8a1216a8" providerId="ADAL" clId="{F2196A99-8609-4699-B582-71C2E200A3B4}" dt="2021-08-13T15:09:52.202" v="160" actId="20577"/>
      <pc:docMkLst>
        <pc:docMk/>
      </pc:docMkLst>
      <pc:sldChg chg="modNotesTx">
        <pc:chgData name="Mya Warken" userId="f0cb8bc5-a685-4bd4-920f-87ac8a1216a8" providerId="ADAL" clId="{F2196A99-8609-4699-B582-71C2E200A3B4}" dt="2021-08-09T16:35:19.638" v="16" actId="20577"/>
        <pc:sldMkLst>
          <pc:docMk/>
          <pc:sldMk cId="529962671" sldId="334"/>
        </pc:sldMkLst>
      </pc:sldChg>
      <pc:sldChg chg="modSp mod">
        <pc:chgData name="Mya Warken" userId="f0cb8bc5-a685-4bd4-920f-87ac8a1216a8" providerId="ADAL" clId="{F2196A99-8609-4699-B582-71C2E200A3B4}" dt="2021-07-30T22:45:52.254" v="5" actId="1076"/>
        <pc:sldMkLst>
          <pc:docMk/>
          <pc:sldMk cId="481970845" sldId="337"/>
        </pc:sldMkLst>
        <pc:spChg chg="mod">
          <ac:chgData name="Mya Warken" userId="f0cb8bc5-a685-4bd4-920f-87ac8a1216a8" providerId="ADAL" clId="{F2196A99-8609-4699-B582-71C2E200A3B4}" dt="2021-07-30T22:45:43.813" v="3" actId="207"/>
          <ac:spMkLst>
            <pc:docMk/>
            <pc:sldMk cId="481970845" sldId="337"/>
            <ac:spMk id="15" creationId="{9C47B7CD-2BAF-4A2B-A865-2B678CC465B7}"/>
          </ac:spMkLst>
        </pc:spChg>
        <pc:spChg chg="mod">
          <ac:chgData name="Mya Warken" userId="f0cb8bc5-a685-4bd4-920f-87ac8a1216a8" providerId="ADAL" clId="{F2196A99-8609-4699-B582-71C2E200A3B4}" dt="2021-07-30T22:45:43.813" v="3" actId="207"/>
          <ac:spMkLst>
            <pc:docMk/>
            <pc:sldMk cId="481970845" sldId="337"/>
            <ac:spMk id="16" creationId="{AD1C514A-BDE8-4611-9170-21554FD8DA52}"/>
          </ac:spMkLst>
        </pc:spChg>
        <pc:spChg chg="mod">
          <ac:chgData name="Mya Warken" userId="f0cb8bc5-a685-4bd4-920f-87ac8a1216a8" providerId="ADAL" clId="{F2196A99-8609-4699-B582-71C2E200A3B4}" dt="2021-07-30T22:45:43.813" v="3" actId="207"/>
          <ac:spMkLst>
            <pc:docMk/>
            <pc:sldMk cId="481970845" sldId="337"/>
            <ac:spMk id="17" creationId="{AFD8F1EE-17C5-41AD-8370-E0004C2599ED}"/>
          </ac:spMkLst>
        </pc:spChg>
        <pc:spChg chg="mod">
          <ac:chgData name="Mya Warken" userId="f0cb8bc5-a685-4bd4-920f-87ac8a1216a8" providerId="ADAL" clId="{F2196A99-8609-4699-B582-71C2E200A3B4}" dt="2021-07-30T22:45:43.813" v="3" actId="207"/>
          <ac:spMkLst>
            <pc:docMk/>
            <pc:sldMk cId="481970845" sldId="337"/>
            <ac:spMk id="18" creationId="{24DC72E0-F5D1-475F-B444-D96A006B65C8}"/>
          </ac:spMkLst>
        </pc:spChg>
        <pc:spChg chg="mod">
          <ac:chgData name="Mya Warken" userId="f0cb8bc5-a685-4bd4-920f-87ac8a1216a8" providerId="ADAL" clId="{F2196A99-8609-4699-B582-71C2E200A3B4}" dt="2021-07-30T22:45:43.813" v="3" actId="207"/>
          <ac:spMkLst>
            <pc:docMk/>
            <pc:sldMk cId="481970845" sldId="337"/>
            <ac:spMk id="19" creationId="{137FC209-A061-4A18-9C99-7F0F29B5EAA4}"/>
          </ac:spMkLst>
        </pc:spChg>
        <pc:spChg chg="mod">
          <ac:chgData name="Mya Warken" userId="f0cb8bc5-a685-4bd4-920f-87ac8a1216a8" providerId="ADAL" clId="{F2196A99-8609-4699-B582-71C2E200A3B4}" dt="2021-07-30T22:45:43.813" v="3" actId="207"/>
          <ac:spMkLst>
            <pc:docMk/>
            <pc:sldMk cId="481970845" sldId="337"/>
            <ac:spMk id="20" creationId="{258D37E1-094A-42CB-A521-C7464D0FA391}"/>
          </ac:spMkLst>
        </pc:spChg>
        <pc:spChg chg="mod">
          <ac:chgData name="Mya Warken" userId="f0cb8bc5-a685-4bd4-920f-87ac8a1216a8" providerId="ADAL" clId="{F2196A99-8609-4699-B582-71C2E200A3B4}" dt="2021-07-30T22:45:43.813" v="3" actId="207"/>
          <ac:spMkLst>
            <pc:docMk/>
            <pc:sldMk cId="481970845" sldId="337"/>
            <ac:spMk id="21" creationId="{9E094AB1-64A6-4CB4-9584-E3A86FDED5BC}"/>
          </ac:spMkLst>
        </pc:spChg>
        <pc:spChg chg="mod">
          <ac:chgData name="Mya Warken" userId="f0cb8bc5-a685-4bd4-920f-87ac8a1216a8" providerId="ADAL" clId="{F2196A99-8609-4699-B582-71C2E200A3B4}" dt="2021-07-30T22:45:43.813" v="3" actId="207"/>
          <ac:spMkLst>
            <pc:docMk/>
            <pc:sldMk cId="481970845" sldId="337"/>
            <ac:spMk id="22" creationId="{3C659CFA-F59D-4130-BC80-2C90EB5B2A81}"/>
          </ac:spMkLst>
        </pc:spChg>
        <pc:spChg chg="mod">
          <ac:chgData name="Mya Warken" userId="f0cb8bc5-a685-4bd4-920f-87ac8a1216a8" providerId="ADAL" clId="{F2196A99-8609-4699-B582-71C2E200A3B4}" dt="2021-07-30T22:45:43.813" v="3" actId="207"/>
          <ac:spMkLst>
            <pc:docMk/>
            <pc:sldMk cId="481970845" sldId="337"/>
            <ac:spMk id="23" creationId="{69897CE1-B882-4A69-AD9E-15D3E6252329}"/>
          </ac:spMkLst>
        </pc:spChg>
        <pc:spChg chg="mod">
          <ac:chgData name="Mya Warken" userId="f0cb8bc5-a685-4bd4-920f-87ac8a1216a8" providerId="ADAL" clId="{F2196A99-8609-4699-B582-71C2E200A3B4}" dt="2021-07-30T22:45:43.813" v="3" actId="207"/>
          <ac:spMkLst>
            <pc:docMk/>
            <pc:sldMk cId="481970845" sldId="337"/>
            <ac:spMk id="24" creationId="{55F51FD0-26BD-465B-B362-10930C43BC4C}"/>
          </ac:spMkLst>
        </pc:spChg>
        <pc:spChg chg="mod">
          <ac:chgData name="Mya Warken" userId="f0cb8bc5-a685-4bd4-920f-87ac8a1216a8" providerId="ADAL" clId="{F2196A99-8609-4699-B582-71C2E200A3B4}" dt="2021-07-30T22:45:43.813" v="3" actId="207"/>
          <ac:spMkLst>
            <pc:docMk/>
            <pc:sldMk cId="481970845" sldId="337"/>
            <ac:spMk id="25" creationId="{D7EC82BB-DB8E-4A4A-A8AE-51C59A359F60}"/>
          </ac:spMkLst>
        </pc:spChg>
        <pc:spChg chg="mod">
          <ac:chgData name="Mya Warken" userId="f0cb8bc5-a685-4bd4-920f-87ac8a1216a8" providerId="ADAL" clId="{F2196A99-8609-4699-B582-71C2E200A3B4}" dt="2021-07-30T22:45:43.813" v="3" actId="207"/>
          <ac:spMkLst>
            <pc:docMk/>
            <pc:sldMk cId="481970845" sldId="337"/>
            <ac:spMk id="26" creationId="{2433656D-A9CF-43DB-A3CF-A71BFB07A8CE}"/>
          </ac:spMkLst>
        </pc:spChg>
        <pc:spChg chg="mod">
          <ac:chgData name="Mya Warken" userId="f0cb8bc5-a685-4bd4-920f-87ac8a1216a8" providerId="ADAL" clId="{F2196A99-8609-4699-B582-71C2E200A3B4}" dt="2021-07-30T22:45:43.813" v="3" actId="207"/>
          <ac:spMkLst>
            <pc:docMk/>
            <pc:sldMk cId="481970845" sldId="337"/>
            <ac:spMk id="27" creationId="{53E47312-351B-4E38-B379-23E1B55CE273}"/>
          </ac:spMkLst>
        </pc:spChg>
        <pc:spChg chg="mod">
          <ac:chgData name="Mya Warken" userId="f0cb8bc5-a685-4bd4-920f-87ac8a1216a8" providerId="ADAL" clId="{F2196A99-8609-4699-B582-71C2E200A3B4}" dt="2021-07-30T22:45:43.813" v="3" actId="207"/>
          <ac:spMkLst>
            <pc:docMk/>
            <pc:sldMk cId="481970845" sldId="337"/>
            <ac:spMk id="28" creationId="{D3CF7E32-D7BD-497E-88CA-CBF85E16AFF1}"/>
          </ac:spMkLst>
        </pc:spChg>
        <pc:spChg chg="mod">
          <ac:chgData name="Mya Warken" userId="f0cb8bc5-a685-4bd4-920f-87ac8a1216a8" providerId="ADAL" clId="{F2196A99-8609-4699-B582-71C2E200A3B4}" dt="2021-07-30T22:45:43.813" v="3" actId="207"/>
          <ac:spMkLst>
            <pc:docMk/>
            <pc:sldMk cId="481970845" sldId="337"/>
            <ac:spMk id="29" creationId="{FDE3BED1-7CA4-4B98-9DCA-5ADB5DC72B01}"/>
          </ac:spMkLst>
        </pc:spChg>
        <pc:spChg chg="mod">
          <ac:chgData name="Mya Warken" userId="f0cb8bc5-a685-4bd4-920f-87ac8a1216a8" providerId="ADAL" clId="{F2196A99-8609-4699-B582-71C2E200A3B4}" dt="2021-07-30T22:45:43.813" v="3" actId="207"/>
          <ac:spMkLst>
            <pc:docMk/>
            <pc:sldMk cId="481970845" sldId="337"/>
            <ac:spMk id="30" creationId="{D20B873C-C79C-4C2D-B70A-CFCF3B45FEA2}"/>
          </ac:spMkLst>
        </pc:spChg>
        <pc:spChg chg="mod">
          <ac:chgData name="Mya Warken" userId="f0cb8bc5-a685-4bd4-920f-87ac8a1216a8" providerId="ADAL" clId="{F2196A99-8609-4699-B582-71C2E200A3B4}" dt="2021-07-30T22:45:43.813" v="3" actId="207"/>
          <ac:spMkLst>
            <pc:docMk/>
            <pc:sldMk cId="481970845" sldId="337"/>
            <ac:spMk id="31" creationId="{C208A25B-EF22-400B-AA2E-4D4ED3449965}"/>
          </ac:spMkLst>
        </pc:spChg>
        <pc:spChg chg="mod">
          <ac:chgData name="Mya Warken" userId="f0cb8bc5-a685-4bd4-920f-87ac8a1216a8" providerId="ADAL" clId="{F2196A99-8609-4699-B582-71C2E200A3B4}" dt="2021-07-30T22:45:43.813" v="3" actId="207"/>
          <ac:spMkLst>
            <pc:docMk/>
            <pc:sldMk cId="481970845" sldId="337"/>
            <ac:spMk id="32" creationId="{4B3A2267-6A36-4C39-99EE-844557AEFDB9}"/>
          </ac:spMkLst>
        </pc:spChg>
        <pc:spChg chg="mod">
          <ac:chgData name="Mya Warken" userId="f0cb8bc5-a685-4bd4-920f-87ac8a1216a8" providerId="ADAL" clId="{F2196A99-8609-4699-B582-71C2E200A3B4}" dt="2021-07-30T22:45:43.813" v="3" actId="207"/>
          <ac:spMkLst>
            <pc:docMk/>
            <pc:sldMk cId="481970845" sldId="337"/>
            <ac:spMk id="33" creationId="{21678CAF-FFF2-4578-A9A2-2244C5BD4BA0}"/>
          </ac:spMkLst>
        </pc:spChg>
        <pc:spChg chg="mod">
          <ac:chgData name="Mya Warken" userId="f0cb8bc5-a685-4bd4-920f-87ac8a1216a8" providerId="ADAL" clId="{F2196A99-8609-4699-B582-71C2E200A3B4}" dt="2021-07-30T22:45:43.813" v="3" actId="207"/>
          <ac:spMkLst>
            <pc:docMk/>
            <pc:sldMk cId="481970845" sldId="337"/>
            <ac:spMk id="34" creationId="{4A051ADA-DF51-4D3F-B79F-DBF6ED554D2D}"/>
          </ac:spMkLst>
        </pc:spChg>
        <pc:spChg chg="mod">
          <ac:chgData name="Mya Warken" userId="f0cb8bc5-a685-4bd4-920f-87ac8a1216a8" providerId="ADAL" clId="{F2196A99-8609-4699-B582-71C2E200A3B4}" dt="2021-07-30T22:45:43.813" v="3" actId="207"/>
          <ac:spMkLst>
            <pc:docMk/>
            <pc:sldMk cId="481970845" sldId="337"/>
            <ac:spMk id="35" creationId="{5B0AACA9-BFF7-4C9B-8F9C-9CD726144F2E}"/>
          </ac:spMkLst>
        </pc:spChg>
        <pc:spChg chg="mod">
          <ac:chgData name="Mya Warken" userId="f0cb8bc5-a685-4bd4-920f-87ac8a1216a8" providerId="ADAL" clId="{F2196A99-8609-4699-B582-71C2E200A3B4}" dt="2021-07-30T22:45:43.813" v="3" actId="207"/>
          <ac:spMkLst>
            <pc:docMk/>
            <pc:sldMk cId="481970845" sldId="337"/>
            <ac:spMk id="36" creationId="{A202AF3E-C1FA-4457-82DF-C679DB6F9B22}"/>
          </ac:spMkLst>
        </pc:spChg>
        <pc:spChg chg="mod">
          <ac:chgData name="Mya Warken" userId="f0cb8bc5-a685-4bd4-920f-87ac8a1216a8" providerId="ADAL" clId="{F2196A99-8609-4699-B582-71C2E200A3B4}" dt="2021-07-30T22:45:43.813" v="3" actId="207"/>
          <ac:spMkLst>
            <pc:docMk/>
            <pc:sldMk cId="481970845" sldId="337"/>
            <ac:spMk id="37" creationId="{F985E3A0-6D5B-46D2-8C96-36EA487A4438}"/>
          </ac:spMkLst>
        </pc:spChg>
        <pc:spChg chg="mod">
          <ac:chgData name="Mya Warken" userId="f0cb8bc5-a685-4bd4-920f-87ac8a1216a8" providerId="ADAL" clId="{F2196A99-8609-4699-B582-71C2E200A3B4}" dt="2021-07-30T22:45:43.813" v="3" actId="207"/>
          <ac:spMkLst>
            <pc:docMk/>
            <pc:sldMk cId="481970845" sldId="337"/>
            <ac:spMk id="38" creationId="{A12748E8-B3C1-47AF-966E-D94890DF06C4}"/>
          </ac:spMkLst>
        </pc:spChg>
        <pc:spChg chg="mod">
          <ac:chgData name="Mya Warken" userId="f0cb8bc5-a685-4bd4-920f-87ac8a1216a8" providerId="ADAL" clId="{F2196A99-8609-4699-B582-71C2E200A3B4}" dt="2021-07-30T22:45:43.813" v="3" actId="207"/>
          <ac:spMkLst>
            <pc:docMk/>
            <pc:sldMk cId="481970845" sldId="337"/>
            <ac:spMk id="39" creationId="{E4208E1E-3ACE-4BE7-AC7A-0A98A96A9235}"/>
          </ac:spMkLst>
        </pc:spChg>
        <pc:spChg chg="mod">
          <ac:chgData name="Mya Warken" userId="f0cb8bc5-a685-4bd4-920f-87ac8a1216a8" providerId="ADAL" clId="{F2196A99-8609-4699-B582-71C2E200A3B4}" dt="2021-07-30T22:45:43.813" v="3" actId="207"/>
          <ac:spMkLst>
            <pc:docMk/>
            <pc:sldMk cId="481970845" sldId="337"/>
            <ac:spMk id="40" creationId="{40AA8596-C209-499D-9119-D23F197E2859}"/>
          </ac:spMkLst>
        </pc:spChg>
        <pc:spChg chg="mod">
          <ac:chgData name="Mya Warken" userId="f0cb8bc5-a685-4bd4-920f-87ac8a1216a8" providerId="ADAL" clId="{F2196A99-8609-4699-B582-71C2E200A3B4}" dt="2021-07-30T22:45:43.813" v="3" actId="207"/>
          <ac:spMkLst>
            <pc:docMk/>
            <pc:sldMk cId="481970845" sldId="337"/>
            <ac:spMk id="41" creationId="{B64EED10-F1FC-44E0-8D54-2FC502CC5A6D}"/>
          </ac:spMkLst>
        </pc:spChg>
        <pc:spChg chg="mod">
          <ac:chgData name="Mya Warken" userId="f0cb8bc5-a685-4bd4-920f-87ac8a1216a8" providerId="ADAL" clId="{F2196A99-8609-4699-B582-71C2E200A3B4}" dt="2021-07-30T22:45:43.813" v="3" actId="207"/>
          <ac:spMkLst>
            <pc:docMk/>
            <pc:sldMk cId="481970845" sldId="337"/>
            <ac:spMk id="70" creationId="{45813026-C3E5-4079-AEA3-F85109A9213C}"/>
          </ac:spMkLst>
        </pc:spChg>
        <pc:spChg chg="mod">
          <ac:chgData name="Mya Warken" userId="f0cb8bc5-a685-4bd4-920f-87ac8a1216a8" providerId="ADAL" clId="{F2196A99-8609-4699-B582-71C2E200A3B4}" dt="2021-07-30T22:45:43.813" v="3" actId="207"/>
          <ac:spMkLst>
            <pc:docMk/>
            <pc:sldMk cId="481970845" sldId="337"/>
            <ac:spMk id="71" creationId="{6AD50349-4060-464B-9C1A-8259F565A91B}"/>
          </ac:spMkLst>
        </pc:spChg>
        <pc:spChg chg="mod">
          <ac:chgData name="Mya Warken" userId="f0cb8bc5-a685-4bd4-920f-87ac8a1216a8" providerId="ADAL" clId="{F2196A99-8609-4699-B582-71C2E200A3B4}" dt="2021-07-30T22:45:43.813" v="3" actId="207"/>
          <ac:spMkLst>
            <pc:docMk/>
            <pc:sldMk cId="481970845" sldId="337"/>
            <ac:spMk id="72" creationId="{0D377C14-0AE0-4315-AD65-1E5B4FDD1D1C}"/>
          </ac:spMkLst>
        </pc:spChg>
        <pc:spChg chg="mod">
          <ac:chgData name="Mya Warken" userId="f0cb8bc5-a685-4bd4-920f-87ac8a1216a8" providerId="ADAL" clId="{F2196A99-8609-4699-B582-71C2E200A3B4}" dt="2021-07-30T22:45:43.813" v="3" actId="207"/>
          <ac:spMkLst>
            <pc:docMk/>
            <pc:sldMk cId="481970845" sldId="337"/>
            <ac:spMk id="73" creationId="{1269A9E2-84E8-45BA-B547-2916A1030DD6}"/>
          </ac:spMkLst>
        </pc:spChg>
        <pc:spChg chg="mod">
          <ac:chgData name="Mya Warken" userId="f0cb8bc5-a685-4bd4-920f-87ac8a1216a8" providerId="ADAL" clId="{F2196A99-8609-4699-B582-71C2E200A3B4}" dt="2021-07-30T22:45:43.813" v="3" actId="207"/>
          <ac:spMkLst>
            <pc:docMk/>
            <pc:sldMk cId="481970845" sldId="337"/>
            <ac:spMk id="74" creationId="{6B6EB3A6-45F3-4032-9008-6CB4920670B2}"/>
          </ac:spMkLst>
        </pc:spChg>
        <pc:spChg chg="mod">
          <ac:chgData name="Mya Warken" userId="f0cb8bc5-a685-4bd4-920f-87ac8a1216a8" providerId="ADAL" clId="{F2196A99-8609-4699-B582-71C2E200A3B4}" dt="2021-07-30T22:45:43.813" v="3" actId="207"/>
          <ac:spMkLst>
            <pc:docMk/>
            <pc:sldMk cId="481970845" sldId="337"/>
            <ac:spMk id="75" creationId="{400C4651-C886-4030-AED7-D3D7A586FC37}"/>
          </ac:spMkLst>
        </pc:spChg>
        <pc:spChg chg="mod">
          <ac:chgData name="Mya Warken" userId="f0cb8bc5-a685-4bd4-920f-87ac8a1216a8" providerId="ADAL" clId="{F2196A99-8609-4699-B582-71C2E200A3B4}" dt="2021-07-30T22:45:43.813" v="3" actId="207"/>
          <ac:spMkLst>
            <pc:docMk/>
            <pc:sldMk cId="481970845" sldId="337"/>
            <ac:spMk id="76" creationId="{BFDAD0DB-AAEA-47D9-A4BE-A01CD40DA77A}"/>
          </ac:spMkLst>
        </pc:spChg>
        <pc:spChg chg="mod">
          <ac:chgData name="Mya Warken" userId="f0cb8bc5-a685-4bd4-920f-87ac8a1216a8" providerId="ADAL" clId="{F2196A99-8609-4699-B582-71C2E200A3B4}" dt="2021-07-30T22:45:43.813" v="3" actId="207"/>
          <ac:spMkLst>
            <pc:docMk/>
            <pc:sldMk cId="481970845" sldId="337"/>
            <ac:spMk id="77" creationId="{3A7D6919-4F59-4882-B388-325701E943E4}"/>
          </ac:spMkLst>
        </pc:spChg>
        <pc:spChg chg="mod">
          <ac:chgData name="Mya Warken" userId="f0cb8bc5-a685-4bd4-920f-87ac8a1216a8" providerId="ADAL" clId="{F2196A99-8609-4699-B582-71C2E200A3B4}" dt="2021-07-30T22:45:43.813" v="3" actId="207"/>
          <ac:spMkLst>
            <pc:docMk/>
            <pc:sldMk cId="481970845" sldId="337"/>
            <ac:spMk id="78" creationId="{0EB9D8EC-0831-4E3B-9377-486255EC88F2}"/>
          </ac:spMkLst>
        </pc:spChg>
        <pc:spChg chg="mod">
          <ac:chgData name="Mya Warken" userId="f0cb8bc5-a685-4bd4-920f-87ac8a1216a8" providerId="ADAL" clId="{F2196A99-8609-4699-B582-71C2E200A3B4}" dt="2021-07-30T22:45:43.813" v="3" actId="207"/>
          <ac:spMkLst>
            <pc:docMk/>
            <pc:sldMk cId="481970845" sldId="337"/>
            <ac:spMk id="87" creationId="{C7BA913A-79CD-4474-82A8-2CF4271EBF48}"/>
          </ac:spMkLst>
        </pc:spChg>
        <pc:spChg chg="mod">
          <ac:chgData name="Mya Warken" userId="f0cb8bc5-a685-4bd4-920f-87ac8a1216a8" providerId="ADAL" clId="{F2196A99-8609-4699-B582-71C2E200A3B4}" dt="2021-07-30T22:45:43.813" v="3" actId="207"/>
          <ac:spMkLst>
            <pc:docMk/>
            <pc:sldMk cId="481970845" sldId="337"/>
            <ac:spMk id="88" creationId="{0F32A808-ADC4-442F-B230-C07DD239C4DE}"/>
          </ac:spMkLst>
        </pc:spChg>
        <pc:spChg chg="mod">
          <ac:chgData name="Mya Warken" userId="f0cb8bc5-a685-4bd4-920f-87ac8a1216a8" providerId="ADAL" clId="{F2196A99-8609-4699-B582-71C2E200A3B4}" dt="2021-07-30T22:45:43.813" v="3" actId="207"/>
          <ac:spMkLst>
            <pc:docMk/>
            <pc:sldMk cId="481970845" sldId="337"/>
            <ac:spMk id="89" creationId="{7844034D-9F07-4B5D-8792-80889542E057}"/>
          </ac:spMkLst>
        </pc:spChg>
        <pc:spChg chg="mod">
          <ac:chgData name="Mya Warken" userId="f0cb8bc5-a685-4bd4-920f-87ac8a1216a8" providerId="ADAL" clId="{F2196A99-8609-4699-B582-71C2E200A3B4}" dt="2021-07-30T22:45:43.813" v="3" actId="207"/>
          <ac:spMkLst>
            <pc:docMk/>
            <pc:sldMk cId="481970845" sldId="337"/>
            <ac:spMk id="90" creationId="{EEE35DFD-9E9F-4D92-93C9-3BDF56055E92}"/>
          </ac:spMkLst>
        </pc:spChg>
        <pc:spChg chg="mod">
          <ac:chgData name="Mya Warken" userId="f0cb8bc5-a685-4bd4-920f-87ac8a1216a8" providerId="ADAL" clId="{F2196A99-8609-4699-B582-71C2E200A3B4}" dt="2021-07-30T22:45:43.813" v="3" actId="207"/>
          <ac:spMkLst>
            <pc:docMk/>
            <pc:sldMk cId="481970845" sldId="337"/>
            <ac:spMk id="91" creationId="{BB958046-F59A-491E-BE50-3E86F2CCF66D}"/>
          </ac:spMkLst>
        </pc:spChg>
        <pc:spChg chg="mod">
          <ac:chgData name="Mya Warken" userId="f0cb8bc5-a685-4bd4-920f-87ac8a1216a8" providerId="ADAL" clId="{F2196A99-8609-4699-B582-71C2E200A3B4}" dt="2021-07-30T22:45:43.813" v="3" actId="207"/>
          <ac:spMkLst>
            <pc:docMk/>
            <pc:sldMk cId="481970845" sldId="337"/>
            <ac:spMk id="92" creationId="{BB595EBF-E595-4B6E-92C2-74CE5A61D533}"/>
          </ac:spMkLst>
        </pc:spChg>
        <pc:spChg chg="mod">
          <ac:chgData name="Mya Warken" userId="f0cb8bc5-a685-4bd4-920f-87ac8a1216a8" providerId="ADAL" clId="{F2196A99-8609-4699-B582-71C2E200A3B4}" dt="2021-07-30T22:45:43.813" v="3" actId="207"/>
          <ac:spMkLst>
            <pc:docMk/>
            <pc:sldMk cId="481970845" sldId="337"/>
            <ac:spMk id="93" creationId="{167D2BBE-42FE-4B90-BB2A-4BA7B171580D}"/>
          </ac:spMkLst>
        </pc:spChg>
        <pc:spChg chg="mod">
          <ac:chgData name="Mya Warken" userId="f0cb8bc5-a685-4bd4-920f-87ac8a1216a8" providerId="ADAL" clId="{F2196A99-8609-4699-B582-71C2E200A3B4}" dt="2021-07-30T22:45:43.813" v="3" actId="207"/>
          <ac:spMkLst>
            <pc:docMk/>
            <pc:sldMk cId="481970845" sldId="337"/>
            <ac:spMk id="94" creationId="{E5EAFFDC-21EA-4DE1-A8F0-89EB6485266B}"/>
          </ac:spMkLst>
        </pc:spChg>
        <pc:spChg chg="mod">
          <ac:chgData name="Mya Warken" userId="f0cb8bc5-a685-4bd4-920f-87ac8a1216a8" providerId="ADAL" clId="{F2196A99-8609-4699-B582-71C2E200A3B4}" dt="2021-07-30T22:45:43.813" v="3" actId="207"/>
          <ac:spMkLst>
            <pc:docMk/>
            <pc:sldMk cId="481970845" sldId="337"/>
            <ac:spMk id="95" creationId="{D16A9326-109B-4F05-B813-EA75C4BF742A}"/>
          </ac:spMkLst>
        </pc:spChg>
        <pc:spChg chg="mod">
          <ac:chgData name="Mya Warken" userId="f0cb8bc5-a685-4bd4-920f-87ac8a1216a8" providerId="ADAL" clId="{F2196A99-8609-4699-B582-71C2E200A3B4}" dt="2021-07-30T22:45:43.813" v="3" actId="207"/>
          <ac:spMkLst>
            <pc:docMk/>
            <pc:sldMk cId="481970845" sldId="337"/>
            <ac:spMk id="96" creationId="{445824E2-46B3-43E8-ADC0-2F282BEB328F}"/>
          </ac:spMkLst>
        </pc:spChg>
        <pc:spChg chg="mod">
          <ac:chgData name="Mya Warken" userId="f0cb8bc5-a685-4bd4-920f-87ac8a1216a8" providerId="ADAL" clId="{F2196A99-8609-4699-B582-71C2E200A3B4}" dt="2021-07-30T22:45:43.813" v="3" actId="207"/>
          <ac:spMkLst>
            <pc:docMk/>
            <pc:sldMk cId="481970845" sldId="337"/>
            <ac:spMk id="97" creationId="{2AF7899B-5E8F-4D6E-9704-BF530B55EAA2}"/>
          </ac:spMkLst>
        </pc:spChg>
        <pc:spChg chg="mod">
          <ac:chgData name="Mya Warken" userId="f0cb8bc5-a685-4bd4-920f-87ac8a1216a8" providerId="ADAL" clId="{F2196A99-8609-4699-B582-71C2E200A3B4}" dt="2021-07-30T22:45:43.813" v="3" actId="207"/>
          <ac:spMkLst>
            <pc:docMk/>
            <pc:sldMk cId="481970845" sldId="337"/>
            <ac:spMk id="98" creationId="{8E36AED1-C461-4F26-B870-658980044EE9}"/>
          </ac:spMkLst>
        </pc:spChg>
        <pc:spChg chg="mod">
          <ac:chgData name="Mya Warken" userId="f0cb8bc5-a685-4bd4-920f-87ac8a1216a8" providerId="ADAL" clId="{F2196A99-8609-4699-B582-71C2E200A3B4}" dt="2021-07-30T22:45:43.813" v="3" actId="207"/>
          <ac:spMkLst>
            <pc:docMk/>
            <pc:sldMk cId="481970845" sldId="337"/>
            <ac:spMk id="99" creationId="{D970DAF6-BE64-44B9-98A2-3B1CB82F2CDA}"/>
          </ac:spMkLst>
        </pc:spChg>
        <pc:spChg chg="mod">
          <ac:chgData name="Mya Warken" userId="f0cb8bc5-a685-4bd4-920f-87ac8a1216a8" providerId="ADAL" clId="{F2196A99-8609-4699-B582-71C2E200A3B4}" dt="2021-07-30T22:45:43.813" v="3" actId="207"/>
          <ac:spMkLst>
            <pc:docMk/>
            <pc:sldMk cId="481970845" sldId="337"/>
            <ac:spMk id="100" creationId="{B341355A-6205-4E1C-8A06-8AC4B2F29BAD}"/>
          </ac:spMkLst>
        </pc:spChg>
        <pc:spChg chg="mod">
          <ac:chgData name="Mya Warken" userId="f0cb8bc5-a685-4bd4-920f-87ac8a1216a8" providerId="ADAL" clId="{F2196A99-8609-4699-B582-71C2E200A3B4}" dt="2021-07-30T22:45:43.813" v="3" actId="207"/>
          <ac:spMkLst>
            <pc:docMk/>
            <pc:sldMk cId="481970845" sldId="337"/>
            <ac:spMk id="101" creationId="{8E5249F2-6E7A-452D-8680-BF7AEA95132C}"/>
          </ac:spMkLst>
        </pc:spChg>
        <pc:spChg chg="mod">
          <ac:chgData name="Mya Warken" userId="f0cb8bc5-a685-4bd4-920f-87ac8a1216a8" providerId="ADAL" clId="{F2196A99-8609-4699-B582-71C2E200A3B4}" dt="2021-07-30T22:45:43.813" v="3" actId="207"/>
          <ac:spMkLst>
            <pc:docMk/>
            <pc:sldMk cId="481970845" sldId="337"/>
            <ac:spMk id="102" creationId="{B6E619B9-B172-46F2-A01E-9911AE3B5A11}"/>
          </ac:spMkLst>
        </pc:spChg>
        <pc:spChg chg="mod">
          <ac:chgData name="Mya Warken" userId="f0cb8bc5-a685-4bd4-920f-87ac8a1216a8" providerId="ADAL" clId="{F2196A99-8609-4699-B582-71C2E200A3B4}" dt="2021-07-30T22:44:56.760" v="2" actId="1076"/>
          <ac:spMkLst>
            <pc:docMk/>
            <pc:sldMk cId="481970845" sldId="337"/>
            <ac:spMk id="103" creationId="{5B94AD7D-8ECA-4AC4-943E-D3944B356A71}"/>
          </ac:spMkLst>
        </pc:spChg>
        <pc:grpChg chg="mod">
          <ac:chgData name="Mya Warken" userId="f0cb8bc5-a685-4bd4-920f-87ac8a1216a8" providerId="ADAL" clId="{F2196A99-8609-4699-B582-71C2E200A3B4}" dt="2021-07-30T22:45:52.254" v="5" actId="1076"/>
          <ac:grpSpMkLst>
            <pc:docMk/>
            <pc:sldMk cId="481970845" sldId="337"/>
            <ac:grpSpMk id="5" creationId="{6B8D1D55-5D05-4AE9-B87A-0A76888BDA58}"/>
          </ac:grpSpMkLst>
        </pc:grpChg>
      </pc:sldChg>
      <pc:sldChg chg="addCm">
        <pc:chgData name="Mya Warken" userId="f0cb8bc5-a685-4bd4-920f-87ac8a1216a8" providerId="ADAL" clId="{F2196A99-8609-4699-B582-71C2E200A3B4}" dt="2021-08-09T16:36:01.397" v="17" actId="1589"/>
        <pc:sldMkLst>
          <pc:docMk/>
          <pc:sldMk cId="56606144" sldId="339"/>
        </pc:sldMkLst>
      </pc:sldChg>
      <pc:sldChg chg="modSp mod">
        <pc:chgData name="Mya Warken" userId="f0cb8bc5-a685-4bd4-920f-87ac8a1216a8" providerId="ADAL" clId="{F2196A99-8609-4699-B582-71C2E200A3B4}" dt="2021-08-09T16:41:33.707" v="33" actId="20577"/>
        <pc:sldMkLst>
          <pc:docMk/>
          <pc:sldMk cId="1810344000" sldId="410"/>
        </pc:sldMkLst>
        <pc:spChg chg="mod">
          <ac:chgData name="Mya Warken" userId="f0cb8bc5-a685-4bd4-920f-87ac8a1216a8" providerId="ADAL" clId="{F2196A99-8609-4699-B582-71C2E200A3B4}" dt="2021-08-09T16:41:33.707" v="33" actId="20577"/>
          <ac:spMkLst>
            <pc:docMk/>
            <pc:sldMk cId="1810344000" sldId="410"/>
            <ac:spMk id="4" creationId="{C2C267E3-20E5-47CD-A82C-B98F657D8ADB}"/>
          </ac:spMkLst>
        </pc:spChg>
      </pc:sldChg>
      <pc:sldChg chg="modSp mod">
        <pc:chgData name="Mya Warken" userId="f0cb8bc5-a685-4bd4-920f-87ac8a1216a8" providerId="ADAL" clId="{F2196A99-8609-4699-B582-71C2E200A3B4}" dt="2021-08-09T16:46:58.742" v="148" actId="403"/>
        <pc:sldMkLst>
          <pc:docMk/>
          <pc:sldMk cId="2519736135" sldId="489"/>
        </pc:sldMkLst>
        <pc:spChg chg="mod">
          <ac:chgData name="Mya Warken" userId="f0cb8bc5-a685-4bd4-920f-87ac8a1216a8" providerId="ADAL" clId="{F2196A99-8609-4699-B582-71C2E200A3B4}" dt="2021-08-09T16:46:58.742" v="148" actId="403"/>
          <ac:spMkLst>
            <pc:docMk/>
            <pc:sldMk cId="2519736135" sldId="489"/>
            <ac:spMk id="7" creationId="{3B9F6CD8-3C62-4D58-9026-F37FC4E92B0E}"/>
          </ac:spMkLst>
        </pc:spChg>
      </pc:sldChg>
      <pc:sldChg chg="addCm delCm">
        <pc:chgData name="Mya Warken" userId="f0cb8bc5-a685-4bd4-920f-87ac8a1216a8" providerId="ADAL" clId="{F2196A99-8609-4699-B582-71C2E200A3B4}" dt="2021-08-09T16:38:48.037" v="20" actId="1589"/>
        <pc:sldMkLst>
          <pc:docMk/>
          <pc:sldMk cId="3884210898" sldId="490"/>
        </pc:sldMkLst>
      </pc:sldChg>
      <pc:sldChg chg="addCm modCm">
        <pc:chgData name="Mya Warken" userId="f0cb8bc5-a685-4bd4-920f-87ac8a1216a8" providerId="ADAL" clId="{F2196A99-8609-4699-B582-71C2E200A3B4}" dt="2021-08-09T16:42:48.915" v="35"/>
        <pc:sldMkLst>
          <pc:docMk/>
          <pc:sldMk cId="2790387873" sldId="491"/>
        </pc:sldMkLst>
      </pc:sldChg>
      <pc:sldChg chg="addCm">
        <pc:chgData name="Mya Warken" userId="f0cb8bc5-a685-4bd4-920f-87ac8a1216a8" providerId="ADAL" clId="{F2196A99-8609-4699-B582-71C2E200A3B4}" dt="2021-08-09T16:45:56.843" v="36" actId="1589"/>
        <pc:sldMkLst>
          <pc:docMk/>
          <pc:sldMk cId="3645650038" sldId="518"/>
        </pc:sldMkLst>
      </pc:sldChg>
      <pc:sldChg chg="addCm">
        <pc:chgData name="Mya Warken" userId="f0cb8bc5-a685-4bd4-920f-87ac8a1216a8" providerId="ADAL" clId="{F2196A99-8609-4699-B582-71C2E200A3B4}" dt="2021-08-09T16:46:04.171" v="37" actId="1589"/>
        <pc:sldMkLst>
          <pc:docMk/>
          <pc:sldMk cId="2144183604" sldId="519"/>
        </pc:sldMkLst>
      </pc:sldChg>
      <pc:sldChg chg="addCm">
        <pc:chgData name="Mya Warken" userId="f0cb8bc5-a685-4bd4-920f-87ac8a1216a8" providerId="ADAL" clId="{F2196A99-8609-4699-B582-71C2E200A3B4}" dt="2021-08-09T16:41:20.277" v="21" actId="1589"/>
        <pc:sldMkLst>
          <pc:docMk/>
          <pc:sldMk cId="2950180990" sldId="538"/>
        </pc:sldMkLst>
      </pc:sldChg>
      <pc:sldChg chg="modSp mod modNotesTx">
        <pc:chgData name="Mya Warken" userId="f0cb8bc5-a685-4bd4-920f-87ac8a1216a8" providerId="ADAL" clId="{F2196A99-8609-4699-B582-71C2E200A3B4}" dt="2021-08-13T15:09:52.202" v="160" actId="20577"/>
        <pc:sldMkLst>
          <pc:docMk/>
          <pc:sldMk cId="2924296053" sldId="560"/>
        </pc:sldMkLst>
        <pc:spChg chg="mod">
          <ac:chgData name="Mya Warken" userId="f0cb8bc5-a685-4bd4-920f-87ac8a1216a8" providerId="ADAL" clId="{F2196A99-8609-4699-B582-71C2E200A3B4}" dt="2021-08-13T15:09:21.403" v="157" actId="20577"/>
          <ac:spMkLst>
            <pc:docMk/>
            <pc:sldMk cId="2924296053" sldId="560"/>
            <ac:spMk id="3" creationId="{9B2FC569-A7AF-4FC4-A07E-9737251669B9}"/>
          </ac:spMkLst>
        </pc:spChg>
      </pc:sldChg>
    </pc:docChg>
  </pc:docChgLst>
  <pc:docChgLst>
    <pc:chgData name="Aude Adnot-Serra" userId="S::aude.adnot-serra@engineerscanada.ca::e7d12b93-217f-422f-ae2e-5ac1fc0bde9e" providerId="AD" clId="Web-{B6265FE0-8112-0002-4588-3A8C573072A6}"/>
    <pc:docChg chg="modSld">
      <pc:chgData name="Aude Adnot-Serra" userId="S::aude.adnot-serra@engineerscanada.ca::e7d12b93-217f-422f-ae2e-5ac1fc0bde9e" providerId="AD" clId="Web-{B6265FE0-8112-0002-4588-3A8C573072A6}" dt="2020-11-19T22:03:38.203" v="2"/>
      <pc:docMkLst>
        <pc:docMk/>
      </pc:docMkLst>
      <pc:sldChg chg="modNotes">
        <pc:chgData name="Aude Adnot-Serra" userId="S::aude.adnot-serra@engineerscanada.ca::e7d12b93-217f-422f-ae2e-5ac1fc0bde9e" providerId="AD" clId="Web-{B6265FE0-8112-0002-4588-3A8C573072A6}" dt="2020-11-19T22:03:38.203" v="2"/>
        <pc:sldMkLst>
          <pc:docMk/>
          <pc:sldMk cId="3160776474" sldId="356"/>
        </pc:sldMkLst>
      </pc:sldChg>
      <pc:sldChg chg="addCm">
        <pc:chgData name="Aude Adnot-Serra" userId="S::aude.adnot-serra@engineerscanada.ca::e7d12b93-217f-422f-ae2e-5ac1fc0bde9e" providerId="AD" clId="Web-{B6265FE0-8112-0002-4588-3A8C573072A6}" dt="2020-11-19T21:55:07.435" v="0"/>
        <pc:sldMkLst>
          <pc:docMk/>
          <pc:sldMk cId="206880315" sldId="357"/>
        </pc:sldMkLst>
      </pc:sldChg>
    </pc:docChg>
  </pc:docChgLst>
  <pc:docChgLst>
    <pc:chgData name="Elise Guest" userId="S::elise.guest@engineerscanada.ca::296cd786-9de7-4d3a-a665-7e7ff39ed36b" providerId="AD" clId="Web-{BAC55993-67FF-92E9-F04A-9BE9960BA6D9}"/>
    <pc:docChg chg="delSld">
      <pc:chgData name="Elise Guest" userId="S::elise.guest@engineerscanada.ca::296cd786-9de7-4d3a-a665-7e7ff39ed36b" providerId="AD" clId="Web-{BAC55993-67FF-92E9-F04A-9BE9960BA6D9}" dt="2023-09-06T17:09:22.499" v="0"/>
      <pc:docMkLst>
        <pc:docMk/>
      </pc:docMkLst>
      <pc:sldChg chg="del">
        <pc:chgData name="Elise Guest" userId="S::elise.guest@engineerscanada.ca::296cd786-9de7-4d3a-a665-7e7ff39ed36b" providerId="AD" clId="Web-{BAC55993-67FF-92E9-F04A-9BE9960BA6D9}" dt="2023-09-06T17:09:22.499" v="0"/>
        <pc:sldMkLst>
          <pc:docMk/>
          <pc:sldMk cId="470901197" sldId="598"/>
        </pc:sldMkLst>
      </pc:sldChg>
    </pc:docChg>
  </pc:docChgLst>
  <pc:docChgLst>
    <pc:chgData name="Mya Warken" userId="S::mya.warken@engineerscanada.ca::f0cb8bc5-a685-4bd4-920f-87ac8a1216a8" providerId="AD" clId="Web-{65D6088B-D06E-9B33-EE5B-EABCB236FC61}"/>
    <pc:docChg chg="">
      <pc:chgData name="Mya Warken" userId="S::mya.warken@engineerscanada.ca::f0cb8bc5-a685-4bd4-920f-87ac8a1216a8" providerId="AD" clId="Web-{65D6088B-D06E-9B33-EE5B-EABCB236FC61}" dt="2020-11-19T22:07:17.577" v="0"/>
      <pc:docMkLst>
        <pc:docMk/>
      </pc:docMkLst>
      <pc:sldChg chg="addCm">
        <pc:chgData name="Mya Warken" userId="S::mya.warken@engineerscanada.ca::f0cb8bc5-a685-4bd4-920f-87ac8a1216a8" providerId="AD" clId="Web-{65D6088B-D06E-9B33-EE5B-EABCB236FC61}" dt="2020-11-19T22:07:17.577" v="0"/>
        <pc:sldMkLst>
          <pc:docMk/>
          <pc:sldMk cId="206880315" sldId="357"/>
        </pc:sldMkLst>
      </pc:sldChg>
    </pc:docChg>
  </pc:docChgLst>
  <pc:docChgLst>
    <pc:chgData name="Elise Guest" userId="296cd786-9de7-4d3a-a665-7e7ff39ed36b" providerId="ADAL" clId="{E3A986DE-CA3D-48DF-B314-F8A706911BD5}"/>
    <pc:docChg chg="undo custSel addSld delSld modSld sldOrd">
      <pc:chgData name="Elise Guest" userId="296cd786-9de7-4d3a-a665-7e7ff39ed36b" providerId="ADAL" clId="{E3A986DE-CA3D-48DF-B314-F8A706911BD5}" dt="2021-08-13T17:22:35.611" v="2027" actId="255"/>
      <pc:docMkLst>
        <pc:docMk/>
      </pc:docMkLst>
      <pc:sldChg chg="modNotesTx">
        <pc:chgData name="Elise Guest" userId="296cd786-9de7-4d3a-a665-7e7ff39ed36b" providerId="ADAL" clId="{E3A986DE-CA3D-48DF-B314-F8A706911BD5}" dt="2021-08-13T17:17:48.408" v="1973" actId="255"/>
        <pc:sldMkLst>
          <pc:docMk/>
          <pc:sldMk cId="3537253968" sldId="261"/>
        </pc:sldMkLst>
      </pc:sldChg>
      <pc:sldChg chg="modSp mod modNotesTx">
        <pc:chgData name="Elise Guest" userId="296cd786-9de7-4d3a-a665-7e7ff39ed36b" providerId="ADAL" clId="{E3A986DE-CA3D-48DF-B314-F8A706911BD5}" dt="2021-08-13T17:18:27.619" v="1978" actId="255"/>
        <pc:sldMkLst>
          <pc:docMk/>
          <pc:sldMk cId="1433606184" sldId="264"/>
        </pc:sldMkLst>
        <pc:spChg chg="mod">
          <ac:chgData name="Elise Guest" userId="296cd786-9de7-4d3a-a665-7e7ff39ed36b" providerId="ADAL" clId="{E3A986DE-CA3D-48DF-B314-F8A706911BD5}" dt="2021-07-13T14:30:53.870" v="129" actId="1076"/>
          <ac:spMkLst>
            <pc:docMk/>
            <pc:sldMk cId="1433606184" sldId="264"/>
            <ac:spMk id="8194" creationId="{00000000-0000-0000-0000-000000000000}"/>
          </ac:spMkLst>
        </pc:spChg>
      </pc:sldChg>
      <pc:sldChg chg="modNotesTx">
        <pc:chgData name="Elise Guest" userId="296cd786-9de7-4d3a-a665-7e7ff39ed36b" providerId="ADAL" clId="{E3A986DE-CA3D-48DF-B314-F8A706911BD5}" dt="2021-08-13T17:21:51.129" v="2016" actId="255"/>
        <pc:sldMkLst>
          <pc:docMk/>
          <pc:sldMk cId="293436894" sldId="291"/>
        </pc:sldMkLst>
      </pc:sldChg>
      <pc:sldChg chg="modSp mod modNotesTx">
        <pc:chgData name="Elise Guest" userId="296cd786-9de7-4d3a-a665-7e7ff39ed36b" providerId="ADAL" clId="{E3A986DE-CA3D-48DF-B314-F8A706911BD5}" dt="2021-08-13T17:21:55.541" v="2017" actId="255"/>
        <pc:sldMkLst>
          <pc:docMk/>
          <pc:sldMk cId="2925549989" sldId="294"/>
        </pc:sldMkLst>
        <pc:spChg chg="mod">
          <ac:chgData name="Elise Guest" userId="296cd786-9de7-4d3a-a665-7e7ff39ed36b" providerId="ADAL" clId="{E3A986DE-CA3D-48DF-B314-F8A706911BD5}" dt="2021-07-13T15:09:37.852" v="875" actId="20577"/>
          <ac:spMkLst>
            <pc:docMk/>
            <pc:sldMk cId="2925549989" sldId="294"/>
            <ac:spMk id="2" creationId="{FCCE07F6-9FBC-4832-B123-65348070622F}"/>
          </ac:spMkLst>
        </pc:spChg>
      </pc:sldChg>
      <pc:sldChg chg="del">
        <pc:chgData name="Elise Guest" userId="296cd786-9de7-4d3a-a665-7e7ff39ed36b" providerId="ADAL" clId="{E3A986DE-CA3D-48DF-B314-F8A706911BD5}" dt="2021-07-13T15:22:46.166" v="1139" actId="47"/>
        <pc:sldMkLst>
          <pc:docMk/>
          <pc:sldMk cId="3294869229" sldId="323"/>
        </pc:sldMkLst>
      </pc:sldChg>
      <pc:sldChg chg="modNotesTx">
        <pc:chgData name="Elise Guest" userId="296cd786-9de7-4d3a-a665-7e7ff39ed36b" providerId="ADAL" clId="{E3A986DE-CA3D-48DF-B314-F8A706911BD5}" dt="2021-08-13T17:17:59.245" v="1974" actId="255"/>
        <pc:sldMkLst>
          <pc:docMk/>
          <pc:sldMk cId="461997978" sldId="335"/>
        </pc:sldMkLst>
      </pc:sldChg>
      <pc:sldChg chg="modNotesTx">
        <pc:chgData name="Elise Guest" userId="296cd786-9de7-4d3a-a665-7e7ff39ed36b" providerId="ADAL" clId="{E3A986DE-CA3D-48DF-B314-F8A706911BD5}" dt="2021-08-13T17:18:04.559" v="1975" actId="255"/>
        <pc:sldMkLst>
          <pc:docMk/>
          <pc:sldMk cId="481970845" sldId="337"/>
        </pc:sldMkLst>
      </pc:sldChg>
      <pc:sldChg chg="modSp mod addCm">
        <pc:chgData name="Elise Guest" userId="296cd786-9de7-4d3a-a665-7e7ff39ed36b" providerId="ADAL" clId="{E3A986DE-CA3D-48DF-B314-F8A706911BD5}" dt="2021-08-12T18:30:26.804" v="1556" actId="1589"/>
        <pc:sldMkLst>
          <pc:docMk/>
          <pc:sldMk cId="56606144" sldId="339"/>
        </pc:sldMkLst>
        <pc:spChg chg="mod">
          <ac:chgData name="Elise Guest" userId="296cd786-9de7-4d3a-a665-7e7ff39ed36b" providerId="ADAL" clId="{E3A986DE-CA3D-48DF-B314-F8A706911BD5}" dt="2021-08-12T18:30:01.680" v="1555" actId="207"/>
          <ac:spMkLst>
            <pc:docMk/>
            <pc:sldMk cId="56606144" sldId="339"/>
            <ac:spMk id="15" creationId="{26169FD9-8CF4-4278-960D-B9C1D33FFD0D}"/>
          </ac:spMkLst>
        </pc:spChg>
        <pc:spChg chg="mod">
          <ac:chgData name="Elise Guest" userId="296cd786-9de7-4d3a-a665-7e7ff39ed36b" providerId="ADAL" clId="{E3A986DE-CA3D-48DF-B314-F8A706911BD5}" dt="2021-08-12T18:29:59.287" v="1554" actId="207"/>
          <ac:spMkLst>
            <pc:docMk/>
            <pc:sldMk cId="56606144" sldId="339"/>
            <ac:spMk id="17" creationId="{33906EC9-96C2-4B21-89E6-E052785A1FF5}"/>
          </ac:spMkLst>
        </pc:spChg>
        <pc:spChg chg="mod">
          <ac:chgData name="Elise Guest" userId="296cd786-9de7-4d3a-a665-7e7ff39ed36b" providerId="ADAL" clId="{E3A986DE-CA3D-48DF-B314-F8A706911BD5}" dt="2021-08-12T18:29:57.023" v="1553" actId="207"/>
          <ac:spMkLst>
            <pc:docMk/>
            <pc:sldMk cId="56606144" sldId="339"/>
            <ac:spMk id="19" creationId="{20CB6AAD-AA75-4EBA-A5C5-358C11ACDD00}"/>
          </ac:spMkLst>
        </pc:spChg>
        <pc:spChg chg="mod">
          <ac:chgData name="Elise Guest" userId="296cd786-9de7-4d3a-a665-7e7ff39ed36b" providerId="ADAL" clId="{E3A986DE-CA3D-48DF-B314-F8A706911BD5}" dt="2021-08-12T18:29:54.291" v="1552" actId="207"/>
          <ac:spMkLst>
            <pc:docMk/>
            <pc:sldMk cId="56606144" sldId="339"/>
            <ac:spMk id="21" creationId="{49BF51E2-F79F-4237-BEA8-B23B109C4640}"/>
          </ac:spMkLst>
        </pc:spChg>
      </pc:sldChg>
      <pc:sldChg chg="modSp mod modNotesTx">
        <pc:chgData name="Elise Guest" userId="296cd786-9de7-4d3a-a665-7e7ff39ed36b" providerId="ADAL" clId="{E3A986DE-CA3D-48DF-B314-F8A706911BD5}" dt="2021-08-13T17:18:15.493" v="1976" actId="255"/>
        <pc:sldMkLst>
          <pc:docMk/>
          <pc:sldMk cId="1570516686" sldId="340"/>
        </pc:sldMkLst>
        <pc:grpChg chg="mod">
          <ac:chgData name="Elise Guest" userId="296cd786-9de7-4d3a-a665-7e7ff39ed36b" providerId="ADAL" clId="{E3A986DE-CA3D-48DF-B314-F8A706911BD5}" dt="2021-07-13T18:21:10.524" v="1155" actId="14100"/>
          <ac:grpSpMkLst>
            <pc:docMk/>
            <pc:sldMk cId="1570516686" sldId="340"/>
            <ac:grpSpMk id="6" creationId="{61B8B93F-A271-402E-B8CF-61A537E943F5}"/>
          </ac:grpSpMkLst>
        </pc:grpChg>
        <pc:graphicFrameChg chg="mod modGraphic">
          <ac:chgData name="Elise Guest" userId="296cd786-9de7-4d3a-a665-7e7ff39ed36b" providerId="ADAL" clId="{E3A986DE-CA3D-48DF-B314-F8A706911BD5}" dt="2021-08-12T18:30:41.481" v="1558" actId="122"/>
          <ac:graphicFrameMkLst>
            <pc:docMk/>
            <pc:sldMk cId="1570516686" sldId="340"/>
            <ac:graphicFrameMk id="7" creationId="{70F8019A-B5E3-4639-B09D-C76D1BD3DD5E}"/>
          </ac:graphicFrameMkLst>
        </pc:graphicFrameChg>
      </pc:sldChg>
      <pc:sldChg chg="addSp delSp modSp mod modNotesTx">
        <pc:chgData name="Elise Guest" userId="296cd786-9de7-4d3a-a665-7e7ff39ed36b" providerId="ADAL" clId="{E3A986DE-CA3D-48DF-B314-F8A706911BD5}" dt="2021-08-13T17:18:20.570" v="1977" actId="255"/>
        <pc:sldMkLst>
          <pc:docMk/>
          <pc:sldMk cId="117852354" sldId="341"/>
        </pc:sldMkLst>
        <pc:spChg chg="mod">
          <ac:chgData name="Elise Guest" userId="296cd786-9de7-4d3a-a665-7e7ff39ed36b" providerId="ADAL" clId="{E3A986DE-CA3D-48DF-B314-F8A706911BD5}" dt="2021-07-13T14:30:28.069" v="127" actId="20577"/>
          <ac:spMkLst>
            <pc:docMk/>
            <pc:sldMk cId="117852354" sldId="341"/>
            <ac:spMk id="17" creationId="{1315B80E-03D5-4391-A8F0-6C565423CAED}"/>
          </ac:spMkLst>
        </pc:spChg>
        <pc:picChg chg="del">
          <ac:chgData name="Elise Guest" userId="296cd786-9de7-4d3a-a665-7e7ff39ed36b" providerId="ADAL" clId="{E3A986DE-CA3D-48DF-B314-F8A706911BD5}" dt="2021-07-13T14:30:21.994" v="122" actId="478"/>
          <ac:picMkLst>
            <pc:docMk/>
            <pc:sldMk cId="117852354" sldId="341"/>
            <ac:picMk id="5" creationId="{EEED4ED0-76AA-43B2-A091-A8C87DD5F5DC}"/>
          </ac:picMkLst>
        </pc:picChg>
        <pc:picChg chg="add mod">
          <ac:chgData name="Elise Guest" userId="296cd786-9de7-4d3a-a665-7e7ff39ed36b" providerId="ADAL" clId="{E3A986DE-CA3D-48DF-B314-F8A706911BD5}" dt="2021-07-13T14:30:22.383" v="123"/>
          <ac:picMkLst>
            <pc:docMk/>
            <pc:sldMk cId="117852354" sldId="341"/>
            <ac:picMk id="6" creationId="{FACA1638-725D-4C55-AC43-BCAE8921B9CE}"/>
          </ac:picMkLst>
        </pc:picChg>
      </pc:sldChg>
      <pc:sldChg chg="modSp mod">
        <pc:chgData name="Elise Guest" userId="296cd786-9de7-4d3a-a665-7e7ff39ed36b" providerId="ADAL" clId="{E3A986DE-CA3D-48DF-B314-F8A706911BD5}" dt="2021-07-13T14:31:02.463" v="132" actId="20577"/>
        <pc:sldMkLst>
          <pc:docMk/>
          <pc:sldMk cId="204002672" sldId="343"/>
        </pc:sldMkLst>
        <pc:spChg chg="mod">
          <ac:chgData name="Elise Guest" userId="296cd786-9de7-4d3a-a665-7e7ff39ed36b" providerId="ADAL" clId="{E3A986DE-CA3D-48DF-B314-F8A706911BD5}" dt="2021-07-13T14:31:02.463" v="132" actId="20577"/>
          <ac:spMkLst>
            <pc:docMk/>
            <pc:sldMk cId="204002672" sldId="343"/>
            <ac:spMk id="2" creationId="{944F2071-8865-4A87-B80E-0AC1323AC018}"/>
          </ac:spMkLst>
        </pc:spChg>
      </pc:sldChg>
      <pc:sldChg chg="modSp mod">
        <pc:chgData name="Elise Guest" userId="296cd786-9de7-4d3a-a665-7e7ff39ed36b" providerId="ADAL" clId="{E3A986DE-CA3D-48DF-B314-F8A706911BD5}" dt="2021-07-13T15:05:53.283" v="842" actId="1076"/>
        <pc:sldMkLst>
          <pc:docMk/>
          <pc:sldMk cId="4271167405" sldId="353"/>
        </pc:sldMkLst>
        <pc:spChg chg="mod">
          <ac:chgData name="Elise Guest" userId="296cd786-9de7-4d3a-a665-7e7ff39ed36b" providerId="ADAL" clId="{E3A986DE-CA3D-48DF-B314-F8A706911BD5}" dt="2021-07-13T15:05:53.283" v="842" actId="1076"/>
          <ac:spMkLst>
            <pc:docMk/>
            <pc:sldMk cId="4271167405" sldId="353"/>
            <ac:spMk id="6" creationId="{365581F6-CE26-478B-A0C2-5A15DB3F7EB3}"/>
          </ac:spMkLst>
        </pc:spChg>
      </pc:sldChg>
      <pc:sldChg chg="modNotesTx">
        <pc:chgData name="Elise Guest" userId="296cd786-9de7-4d3a-a665-7e7ff39ed36b" providerId="ADAL" clId="{E3A986DE-CA3D-48DF-B314-F8A706911BD5}" dt="2021-08-13T17:20:20.341" v="1999" actId="255"/>
        <pc:sldMkLst>
          <pc:docMk/>
          <pc:sldMk cId="3160776474" sldId="356"/>
        </pc:sldMkLst>
      </pc:sldChg>
      <pc:sldChg chg="del">
        <pc:chgData name="Elise Guest" userId="296cd786-9de7-4d3a-a665-7e7ff39ed36b" providerId="ADAL" clId="{E3A986DE-CA3D-48DF-B314-F8A706911BD5}" dt="2021-07-13T15:04:36.237" v="815" actId="2696"/>
        <pc:sldMkLst>
          <pc:docMk/>
          <pc:sldMk cId="206880315" sldId="357"/>
        </pc:sldMkLst>
      </pc:sldChg>
      <pc:sldChg chg="modSp mod">
        <pc:chgData name="Elise Guest" userId="296cd786-9de7-4d3a-a665-7e7ff39ed36b" providerId="ADAL" clId="{E3A986DE-CA3D-48DF-B314-F8A706911BD5}" dt="2021-07-13T15:06:36.754" v="854" actId="1076"/>
        <pc:sldMkLst>
          <pc:docMk/>
          <pc:sldMk cId="1892296624" sldId="360"/>
        </pc:sldMkLst>
        <pc:spChg chg="mod">
          <ac:chgData name="Elise Guest" userId="296cd786-9de7-4d3a-a665-7e7ff39ed36b" providerId="ADAL" clId="{E3A986DE-CA3D-48DF-B314-F8A706911BD5}" dt="2021-07-13T15:06:36.754" v="854" actId="1076"/>
          <ac:spMkLst>
            <pc:docMk/>
            <pc:sldMk cId="1892296624" sldId="360"/>
            <ac:spMk id="5" creationId="{044E5195-DD5D-44CB-B9E7-F869C1D5C0C6}"/>
          </ac:spMkLst>
        </pc:spChg>
        <pc:spChg chg="mod">
          <ac:chgData name="Elise Guest" userId="296cd786-9de7-4d3a-a665-7e7ff39ed36b" providerId="ADAL" clId="{E3A986DE-CA3D-48DF-B314-F8A706911BD5}" dt="2021-07-13T15:06:31.739" v="852" actId="1076"/>
          <ac:spMkLst>
            <pc:docMk/>
            <pc:sldMk cId="1892296624" sldId="360"/>
            <ac:spMk id="8" creationId="{2B403D97-E40C-4A4A-A957-2D547B0EDF04}"/>
          </ac:spMkLst>
        </pc:spChg>
        <pc:spChg chg="mod">
          <ac:chgData name="Elise Guest" userId="296cd786-9de7-4d3a-a665-7e7ff39ed36b" providerId="ADAL" clId="{E3A986DE-CA3D-48DF-B314-F8A706911BD5}" dt="2021-07-13T15:06:20.147" v="850" actId="1076"/>
          <ac:spMkLst>
            <pc:docMk/>
            <pc:sldMk cId="1892296624" sldId="360"/>
            <ac:spMk id="9" creationId="{D3251280-3EFF-428B-BD70-46161F8A5504}"/>
          </ac:spMkLst>
        </pc:spChg>
      </pc:sldChg>
      <pc:sldChg chg="modSp mod">
        <pc:chgData name="Elise Guest" userId="296cd786-9de7-4d3a-a665-7e7ff39ed36b" providerId="ADAL" clId="{E3A986DE-CA3D-48DF-B314-F8A706911BD5}" dt="2021-07-13T15:08:08.971" v="865" actId="1076"/>
        <pc:sldMkLst>
          <pc:docMk/>
          <pc:sldMk cId="3191131158" sldId="361"/>
        </pc:sldMkLst>
        <pc:spChg chg="mod">
          <ac:chgData name="Elise Guest" userId="296cd786-9de7-4d3a-a665-7e7ff39ed36b" providerId="ADAL" clId="{E3A986DE-CA3D-48DF-B314-F8A706911BD5}" dt="2021-07-13T15:08:05.443" v="864" actId="1076"/>
          <ac:spMkLst>
            <pc:docMk/>
            <pc:sldMk cId="3191131158" sldId="361"/>
            <ac:spMk id="3" creationId="{00000000-0000-0000-0000-000000000000}"/>
          </ac:spMkLst>
        </pc:spChg>
        <pc:spChg chg="mod">
          <ac:chgData name="Elise Guest" userId="296cd786-9de7-4d3a-a665-7e7ff39ed36b" providerId="ADAL" clId="{E3A986DE-CA3D-48DF-B314-F8A706911BD5}" dt="2021-07-13T15:08:08.971" v="865" actId="1076"/>
          <ac:spMkLst>
            <pc:docMk/>
            <pc:sldMk cId="3191131158" sldId="361"/>
            <ac:spMk id="8" creationId="{C7AA6161-18C0-4152-9A19-726F08185C3D}"/>
          </ac:spMkLst>
        </pc:spChg>
      </pc:sldChg>
      <pc:sldChg chg="modSp mod">
        <pc:chgData name="Elise Guest" userId="296cd786-9de7-4d3a-a665-7e7ff39ed36b" providerId="ADAL" clId="{E3A986DE-CA3D-48DF-B314-F8A706911BD5}" dt="2021-07-13T15:08:16.555" v="867" actId="1076"/>
        <pc:sldMkLst>
          <pc:docMk/>
          <pc:sldMk cId="704049868" sldId="364"/>
        </pc:sldMkLst>
        <pc:spChg chg="mod">
          <ac:chgData name="Elise Guest" userId="296cd786-9de7-4d3a-a665-7e7ff39ed36b" providerId="ADAL" clId="{E3A986DE-CA3D-48DF-B314-F8A706911BD5}" dt="2021-07-13T15:08:16.555" v="867" actId="1076"/>
          <ac:spMkLst>
            <pc:docMk/>
            <pc:sldMk cId="704049868" sldId="364"/>
            <ac:spMk id="5" creationId="{ED322345-DEBF-4794-807F-5DEEE412DF02}"/>
          </ac:spMkLst>
        </pc:spChg>
        <pc:spChg chg="mod">
          <ac:chgData name="Elise Guest" userId="296cd786-9de7-4d3a-a665-7e7ff39ed36b" providerId="ADAL" clId="{E3A986DE-CA3D-48DF-B314-F8A706911BD5}" dt="2021-07-13T15:08:14.220" v="866" actId="1076"/>
          <ac:spMkLst>
            <pc:docMk/>
            <pc:sldMk cId="704049868" sldId="364"/>
            <ac:spMk id="8" creationId="{2EBA6CA2-03FF-4249-94B4-38930D8E062A}"/>
          </ac:spMkLst>
        </pc:spChg>
      </pc:sldChg>
      <pc:sldChg chg="addSp delSp modSp mod">
        <pc:chgData name="Elise Guest" userId="296cd786-9de7-4d3a-a665-7e7ff39ed36b" providerId="ADAL" clId="{E3A986DE-CA3D-48DF-B314-F8A706911BD5}" dt="2021-07-13T15:03:37.147" v="810" actId="1076"/>
        <pc:sldMkLst>
          <pc:docMk/>
          <pc:sldMk cId="12631706" sldId="395"/>
        </pc:sldMkLst>
        <pc:spChg chg="mod">
          <ac:chgData name="Elise Guest" userId="296cd786-9de7-4d3a-a665-7e7ff39ed36b" providerId="ADAL" clId="{E3A986DE-CA3D-48DF-B314-F8A706911BD5}" dt="2021-07-13T15:03:34.303" v="809" actId="1076"/>
          <ac:spMkLst>
            <pc:docMk/>
            <pc:sldMk cId="12631706" sldId="395"/>
            <ac:spMk id="6" creationId="{25227B8C-4873-4705-A4C0-C90232360DC7}"/>
          </ac:spMkLst>
        </pc:spChg>
        <pc:picChg chg="del">
          <ac:chgData name="Elise Guest" userId="296cd786-9de7-4d3a-a665-7e7ff39ed36b" providerId="ADAL" clId="{E3A986DE-CA3D-48DF-B314-F8A706911BD5}" dt="2021-07-13T15:03:25.561" v="807" actId="478"/>
          <ac:picMkLst>
            <pc:docMk/>
            <pc:sldMk cId="12631706" sldId="395"/>
            <ac:picMk id="7" creationId="{074AD9D5-E204-48CD-BE93-979F0AA7A059}"/>
          </ac:picMkLst>
        </pc:picChg>
        <pc:picChg chg="add del mod">
          <ac:chgData name="Elise Guest" userId="296cd786-9de7-4d3a-a665-7e7ff39ed36b" providerId="ADAL" clId="{E3A986DE-CA3D-48DF-B314-F8A706911BD5}" dt="2021-07-13T15:03:24.131" v="806"/>
          <ac:picMkLst>
            <pc:docMk/>
            <pc:sldMk cId="12631706" sldId="395"/>
            <ac:picMk id="8" creationId="{88033A88-0159-4427-ABF2-D519278DC891}"/>
          </ac:picMkLst>
        </pc:picChg>
        <pc:picChg chg="add mod">
          <ac:chgData name="Elise Guest" userId="296cd786-9de7-4d3a-a665-7e7ff39ed36b" providerId="ADAL" clId="{E3A986DE-CA3D-48DF-B314-F8A706911BD5}" dt="2021-07-13T15:03:37.147" v="810" actId="1076"/>
          <ac:picMkLst>
            <pc:docMk/>
            <pc:sldMk cId="12631706" sldId="395"/>
            <ac:picMk id="9" creationId="{0F8FE69E-F0A8-4B85-BC7C-42F139B0D3D6}"/>
          </ac:picMkLst>
        </pc:picChg>
      </pc:sldChg>
      <pc:sldChg chg="modSp mod">
        <pc:chgData name="Elise Guest" userId="296cd786-9de7-4d3a-a665-7e7ff39ed36b" providerId="ADAL" clId="{E3A986DE-CA3D-48DF-B314-F8A706911BD5}" dt="2021-07-13T15:05:58.971" v="843" actId="1076"/>
        <pc:sldMkLst>
          <pc:docMk/>
          <pc:sldMk cId="256599798" sldId="396"/>
        </pc:sldMkLst>
        <pc:spChg chg="mod">
          <ac:chgData name="Elise Guest" userId="296cd786-9de7-4d3a-a665-7e7ff39ed36b" providerId="ADAL" clId="{E3A986DE-CA3D-48DF-B314-F8A706911BD5}" dt="2021-07-13T15:05:58.971" v="843" actId="1076"/>
          <ac:spMkLst>
            <pc:docMk/>
            <pc:sldMk cId="256599798" sldId="396"/>
            <ac:spMk id="6" creationId="{365581F6-CE26-478B-A0C2-5A15DB3F7EB3}"/>
          </ac:spMkLst>
        </pc:spChg>
      </pc:sldChg>
      <pc:sldChg chg="modSp mod">
        <pc:chgData name="Elise Guest" userId="296cd786-9de7-4d3a-a665-7e7ff39ed36b" providerId="ADAL" clId="{E3A986DE-CA3D-48DF-B314-F8A706911BD5}" dt="2021-07-13T15:06:06.722" v="845" actId="1076"/>
        <pc:sldMkLst>
          <pc:docMk/>
          <pc:sldMk cId="3290228380" sldId="397"/>
        </pc:sldMkLst>
        <pc:spChg chg="mod">
          <ac:chgData name="Elise Guest" userId="296cd786-9de7-4d3a-a665-7e7ff39ed36b" providerId="ADAL" clId="{E3A986DE-CA3D-48DF-B314-F8A706911BD5}" dt="2021-07-13T15:06:06.722" v="845" actId="1076"/>
          <ac:spMkLst>
            <pc:docMk/>
            <pc:sldMk cId="3290228380" sldId="397"/>
            <ac:spMk id="6" creationId="{365581F6-CE26-478B-A0C2-5A15DB3F7EB3}"/>
          </ac:spMkLst>
        </pc:spChg>
        <pc:spChg chg="mod">
          <ac:chgData name="Elise Guest" userId="296cd786-9de7-4d3a-a665-7e7ff39ed36b" providerId="ADAL" clId="{E3A986DE-CA3D-48DF-B314-F8A706911BD5}" dt="2021-07-13T15:06:04.308" v="844" actId="1076"/>
          <ac:spMkLst>
            <pc:docMk/>
            <pc:sldMk cId="3290228380" sldId="397"/>
            <ac:spMk id="7" creationId="{FA9B3222-100A-480B-AA28-0E14D49710F8}"/>
          </ac:spMkLst>
        </pc:spChg>
      </pc:sldChg>
      <pc:sldChg chg="modSp mod">
        <pc:chgData name="Elise Guest" userId="296cd786-9de7-4d3a-a665-7e7ff39ed36b" providerId="ADAL" clId="{E3A986DE-CA3D-48DF-B314-F8A706911BD5}" dt="2021-07-13T15:05:30.351" v="837" actId="20577"/>
        <pc:sldMkLst>
          <pc:docMk/>
          <pc:sldMk cId="151795956" sldId="402"/>
        </pc:sldMkLst>
        <pc:spChg chg="mod">
          <ac:chgData name="Elise Guest" userId="296cd786-9de7-4d3a-a665-7e7ff39ed36b" providerId="ADAL" clId="{E3A986DE-CA3D-48DF-B314-F8A706911BD5}" dt="2021-07-13T15:05:30.351" v="837" actId="20577"/>
          <ac:spMkLst>
            <pc:docMk/>
            <pc:sldMk cId="151795956" sldId="402"/>
            <ac:spMk id="7" creationId="{4DBA63FD-37B2-4CDF-A3A5-18C6F7AD68E0}"/>
          </ac:spMkLst>
        </pc:spChg>
        <pc:spChg chg="mod">
          <ac:chgData name="Elise Guest" userId="296cd786-9de7-4d3a-a665-7e7ff39ed36b" providerId="ADAL" clId="{E3A986DE-CA3D-48DF-B314-F8A706911BD5}" dt="2021-07-13T15:05:26.819" v="835" actId="1076"/>
          <ac:spMkLst>
            <pc:docMk/>
            <pc:sldMk cId="151795956" sldId="402"/>
            <ac:spMk id="8" creationId="{022E189C-602B-4C36-86E0-859447710542}"/>
          </ac:spMkLst>
        </pc:spChg>
      </pc:sldChg>
      <pc:sldChg chg="modSp mod modNotesTx">
        <pc:chgData name="Elise Guest" userId="296cd786-9de7-4d3a-a665-7e7ff39ed36b" providerId="ADAL" clId="{E3A986DE-CA3D-48DF-B314-F8A706911BD5}" dt="2021-08-13T17:20:31.579" v="2002" actId="255"/>
        <pc:sldMkLst>
          <pc:docMk/>
          <pc:sldMk cId="983004871" sldId="403"/>
        </pc:sldMkLst>
        <pc:spChg chg="mod">
          <ac:chgData name="Elise Guest" userId="296cd786-9de7-4d3a-a665-7e7ff39ed36b" providerId="ADAL" clId="{E3A986DE-CA3D-48DF-B314-F8A706911BD5}" dt="2021-07-13T15:05:46.094" v="841" actId="1076"/>
          <ac:spMkLst>
            <pc:docMk/>
            <pc:sldMk cId="983004871" sldId="403"/>
            <ac:spMk id="6" creationId="{B09B7B62-FEF5-4856-AB91-EAFC1C810A24}"/>
          </ac:spMkLst>
        </pc:spChg>
        <pc:spChg chg="mod">
          <ac:chgData name="Elise Guest" userId="296cd786-9de7-4d3a-a665-7e7ff39ed36b" providerId="ADAL" clId="{E3A986DE-CA3D-48DF-B314-F8A706911BD5}" dt="2021-07-13T15:05:41.836" v="840" actId="1076"/>
          <ac:spMkLst>
            <pc:docMk/>
            <pc:sldMk cId="983004871" sldId="403"/>
            <ac:spMk id="7" creationId="{2DBDC50A-9048-4D4C-AB1A-F95E3080F29E}"/>
          </ac:spMkLst>
        </pc:spChg>
      </pc:sldChg>
      <pc:sldChg chg="delCm">
        <pc:chgData name="Elise Guest" userId="296cd786-9de7-4d3a-a665-7e7ff39ed36b" providerId="ADAL" clId="{E3A986DE-CA3D-48DF-B314-F8A706911BD5}" dt="2021-08-12T18:34:23.472" v="1626" actId="1592"/>
        <pc:sldMkLst>
          <pc:docMk/>
          <pc:sldMk cId="1724063818" sldId="406"/>
        </pc:sldMkLst>
      </pc:sldChg>
      <pc:sldChg chg="addSp delSp modSp mod">
        <pc:chgData name="Elise Guest" userId="296cd786-9de7-4d3a-a665-7e7ff39ed36b" providerId="ADAL" clId="{E3A986DE-CA3D-48DF-B314-F8A706911BD5}" dt="2021-07-13T14:29:04.483" v="121" actId="1076"/>
        <pc:sldMkLst>
          <pc:docMk/>
          <pc:sldMk cId="4286536437" sldId="407"/>
        </pc:sldMkLst>
        <pc:spChg chg="mod">
          <ac:chgData name="Elise Guest" userId="296cd786-9de7-4d3a-a665-7e7ff39ed36b" providerId="ADAL" clId="{E3A986DE-CA3D-48DF-B314-F8A706911BD5}" dt="2021-07-13T14:29:04.483" v="121" actId="1076"/>
          <ac:spMkLst>
            <pc:docMk/>
            <pc:sldMk cId="4286536437" sldId="407"/>
            <ac:spMk id="6" creationId="{25227B8C-4873-4705-A4C0-C90232360DC7}"/>
          </ac:spMkLst>
        </pc:spChg>
        <pc:picChg chg="del">
          <ac:chgData name="Elise Guest" userId="296cd786-9de7-4d3a-a665-7e7ff39ed36b" providerId="ADAL" clId="{E3A986DE-CA3D-48DF-B314-F8A706911BD5}" dt="2021-07-13T14:28:24.204" v="113" actId="478"/>
          <ac:picMkLst>
            <pc:docMk/>
            <pc:sldMk cId="4286536437" sldId="407"/>
            <ac:picMk id="2" creationId="{C53C224E-A60E-448E-BE36-DB29B2099566}"/>
          </ac:picMkLst>
        </pc:picChg>
        <pc:picChg chg="add mod">
          <ac:chgData name="Elise Guest" userId="296cd786-9de7-4d3a-a665-7e7ff39ed36b" providerId="ADAL" clId="{E3A986DE-CA3D-48DF-B314-F8A706911BD5}" dt="2021-07-13T14:28:59.595" v="120" actId="1076"/>
          <ac:picMkLst>
            <pc:docMk/>
            <pc:sldMk cId="4286536437" sldId="407"/>
            <ac:picMk id="7" creationId="{18D2660E-3989-45CF-BA1C-0127AF1B3B06}"/>
          </ac:picMkLst>
        </pc:picChg>
      </pc:sldChg>
      <pc:sldChg chg="modNotesTx">
        <pc:chgData name="Elise Guest" userId="296cd786-9de7-4d3a-a665-7e7ff39ed36b" providerId="ADAL" clId="{E3A986DE-CA3D-48DF-B314-F8A706911BD5}" dt="2021-08-13T17:19:57.724" v="1995" actId="255"/>
        <pc:sldMkLst>
          <pc:docMk/>
          <pc:sldMk cId="148024056" sldId="411"/>
        </pc:sldMkLst>
      </pc:sldChg>
      <pc:sldChg chg="modSp mod">
        <pc:chgData name="Elise Guest" userId="296cd786-9de7-4d3a-a665-7e7ff39ed36b" providerId="ADAL" clId="{E3A986DE-CA3D-48DF-B314-F8A706911BD5}" dt="2021-07-13T15:03:10.702" v="804" actId="27636"/>
        <pc:sldMkLst>
          <pc:docMk/>
          <pc:sldMk cId="741675429" sldId="414"/>
        </pc:sldMkLst>
        <pc:spChg chg="mod">
          <ac:chgData name="Elise Guest" userId="296cd786-9de7-4d3a-a665-7e7ff39ed36b" providerId="ADAL" clId="{E3A986DE-CA3D-48DF-B314-F8A706911BD5}" dt="2021-07-13T15:03:10.702" v="804" actId="27636"/>
          <ac:spMkLst>
            <pc:docMk/>
            <pc:sldMk cId="741675429" sldId="414"/>
            <ac:spMk id="3" creationId="{76BA500D-B3D3-478F-B149-5E1280F2BF1A}"/>
          </ac:spMkLst>
        </pc:spChg>
      </pc:sldChg>
      <pc:sldChg chg="modSp mod addCm delCm modCm modNotesTx">
        <pc:chgData name="Elise Guest" userId="296cd786-9de7-4d3a-a665-7e7ff39ed36b" providerId="ADAL" clId="{E3A986DE-CA3D-48DF-B314-F8A706911BD5}" dt="2021-08-13T17:22:00.832" v="2018" actId="255"/>
        <pc:sldMkLst>
          <pc:docMk/>
          <pc:sldMk cId="2390751550" sldId="416"/>
        </pc:sldMkLst>
        <pc:spChg chg="mod">
          <ac:chgData name="Elise Guest" userId="296cd786-9de7-4d3a-a665-7e7ff39ed36b" providerId="ADAL" clId="{E3A986DE-CA3D-48DF-B314-F8A706911BD5}" dt="2021-08-12T18:49:35.922" v="1957" actId="207"/>
          <ac:spMkLst>
            <pc:docMk/>
            <pc:sldMk cId="2390751550" sldId="416"/>
            <ac:spMk id="10" creationId="{BF869462-D795-4A28-85C9-91B74B67765B}"/>
          </ac:spMkLst>
        </pc:spChg>
      </pc:sldChg>
      <pc:sldChg chg="modSp mod addCm delCm modCm">
        <pc:chgData name="Elise Guest" userId="296cd786-9de7-4d3a-a665-7e7ff39ed36b" providerId="ADAL" clId="{E3A986DE-CA3D-48DF-B314-F8A706911BD5}" dt="2021-08-12T18:50:52.112" v="1969" actId="1592"/>
        <pc:sldMkLst>
          <pc:docMk/>
          <pc:sldMk cId="3165490097" sldId="417"/>
        </pc:sldMkLst>
        <pc:spChg chg="mod">
          <ac:chgData name="Elise Guest" userId="296cd786-9de7-4d3a-a665-7e7ff39ed36b" providerId="ADAL" clId="{E3A986DE-CA3D-48DF-B314-F8A706911BD5}" dt="2021-08-12T18:50:49.635" v="1968" actId="207"/>
          <ac:spMkLst>
            <pc:docMk/>
            <pc:sldMk cId="3165490097" sldId="417"/>
            <ac:spMk id="7" creationId="{54211D53-E54A-451C-8B22-668E75CE4158}"/>
          </ac:spMkLst>
        </pc:spChg>
      </pc:sldChg>
      <pc:sldChg chg="modSp mod modNotesTx">
        <pc:chgData name="Elise Guest" userId="296cd786-9de7-4d3a-a665-7e7ff39ed36b" providerId="ADAL" clId="{E3A986DE-CA3D-48DF-B314-F8A706911BD5}" dt="2021-08-13T17:22:04.454" v="2019" actId="255"/>
        <pc:sldMkLst>
          <pc:docMk/>
          <pc:sldMk cId="2949886540" sldId="418"/>
        </pc:sldMkLst>
        <pc:spChg chg="mod">
          <ac:chgData name="Elise Guest" userId="296cd786-9de7-4d3a-a665-7e7ff39ed36b" providerId="ADAL" clId="{E3A986DE-CA3D-48DF-B314-F8A706911BD5}" dt="2021-07-13T15:11:26.939" v="927" actId="1076"/>
          <ac:spMkLst>
            <pc:docMk/>
            <pc:sldMk cId="2949886540" sldId="418"/>
            <ac:spMk id="11266" creationId="{00000000-0000-0000-0000-000000000000}"/>
          </ac:spMkLst>
        </pc:spChg>
        <pc:spChg chg="mod">
          <ac:chgData name="Elise Guest" userId="296cd786-9de7-4d3a-a665-7e7ff39ed36b" providerId="ADAL" clId="{E3A986DE-CA3D-48DF-B314-F8A706911BD5}" dt="2021-07-13T15:11:31.452" v="928" actId="1076"/>
          <ac:spMkLst>
            <pc:docMk/>
            <pc:sldMk cId="2949886540" sldId="418"/>
            <ac:spMk id="11267" creationId="{00000000-0000-0000-0000-000000000000}"/>
          </ac:spMkLst>
        </pc:spChg>
      </pc:sldChg>
      <pc:sldChg chg="ord delCm modNotesTx">
        <pc:chgData name="Elise Guest" userId="296cd786-9de7-4d3a-a665-7e7ff39ed36b" providerId="ADAL" clId="{E3A986DE-CA3D-48DF-B314-F8A706911BD5}" dt="2021-08-13T17:22:13" v="2021" actId="255"/>
        <pc:sldMkLst>
          <pc:docMk/>
          <pc:sldMk cId="1254352817" sldId="419"/>
        </pc:sldMkLst>
      </pc:sldChg>
      <pc:sldChg chg="modSp mod delCm">
        <pc:chgData name="Elise Guest" userId="296cd786-9de7-4d3a-a665-7e7ff39ed36b" providerId="ADAL" clId="{E3A986DE-CA3D-48DF-B314-F8A706911BD5}" dt="2021-08-12T18:50:18.834" v="1962" actId="113"/>
        <pc:sldMkLst>
          <pc:docMk/>
          <pc:sldMk cId="824447425" sldId="421"/>
        </pc:sldMkLst>
        <pc:spChg chg="mod">
          <ac:chgData name="Elise Guest" userId="296cd786-9de7-4d3a-a665-7e7ff39ed36b" providerId="ADAL" clId="{E3A986DE-CA3D-48DF-B314-F8A706911BD5}" dt="2021-07-13T15:18:49.990" v="973" actId="1076"/>
          <ac:spMkLst>
            <pc:docMk/>
            <pc:sldMk cId="824447425" sldId="421"/>
            <ac:spMk id="14338" creationId="{00000000-0000-0000-0000-000000000000}"/>
          </ac:spMkLst>
        </pc:spChg>
        <pc:spChg chg="mod">
          <ac:chgData name="Elise Guest" userId="296cd786-9de7-4d3a-a665-7e7ff39ed36b" providerId="ADAL" clId="{E3A986DE-CA3D-48DF-B314-F8A706911BD5}" dt="2021-08-12T18:50:18.834" v="1962" actId="113"/>
          <ac:spMkLst>
            <pc:docMk/>
            <pc:sldMk cId="824447425" sldId="421"/>
            <ac:spMk id="14339" creationId="{00000000-0000-0000-0000-000000000000}"/>
          </ac:spMkLst>
        </pc:spChg>
      </pc:sldChg>
      <pc:sldChg chg="modSp mod addCm delCm modCm modNotesTx">
        <pc:chgData name="Elise Guest" userId="296cd786-9de7-4d3a-a665-7e7ff39ed36b" providerId="ADAL" clId="{E3A986DE-CA3D-48DF-B314-F8A706911BD5}" dt="2021-08-13T17:22:17.275" v="2022" actId="255"/>
        <pc:sldMkLst>
          <pc:docMk/>
          <pc:sldMk cId="3283941816" sldId="423"/>
        </pc:sldMkLst>
        <pc:spChg chg="mod">
          <ac:chgData name="Elise Guest" userId="296cd786-9de7-4d3a-a665-7e7ff39ed36b" providerId="ADAL" clId="{E3A986DE-CA3D-48DF-B314-F8A706911BD5}" dt="2021-08-12T18:50:24.991" v="1963" actId="6549"/>
          <ac:spMkLst>
            <pc:docMk/>
            <pc:sldMk cId="3283941816" sldId="423"/>
            <ac:spMk id="15363" creationId="{00000000-0000-0000-0000-000000000000}"/>
          </ac:spMkLst>
        </pc:spChg>
      </pc:sldChg>
      <pc:sldChg chg="add">
        <pc:chgData name="Elise Guest" userId="296cd786-9de7-4d3a-a665-7e7ff39ed36b" providerId="ADAL" clId="{E3A986DE-CA3D-48DF-B314-F8A706911BD5}" dt="2021-07-13T15:22:43.997" v="1138"/>
        <pc:sldMkLst>
          <pc:docMk/>
          <pc:sldMk cId="2654405532" sldId="427"/>
        </pc:sldMkLst>
      </pc:sldChg>
      <pc:sldChg chg="modSp mod modNotesTx">
        <pc:chgData name="Elise Guest" userId="296cd786-9de7-4d3a-a665-7e7ff39ed36b" providerId="ADAL" clId="{E3A986DE-CA3D-48DF-B314-F8A706911BD5}" dt="2021-08-13T17:22:27.708" v="2024" actId="255"/>
        <pc:sldMkLst>
          <pc:docMk/>
          <pc:sldMk cId="497447127" sldId="445"/>
        </pc:sldMkLst>
        <pc:spChg chg="mod">
          <ac:chgData name="Elise Guest" userId="296cd786-9de7-4d3a-a665-7e7ff39ed36b" providerId="ADAL" clId="{E3A986DE-CA3D-48DF-B314-F8A706911BD5}" dt="2021-07-13T15:21:08.175" v="1125" actId="1076"/>
          <ac:spMkLst>
            <pc:docMk/>
            <pc:sldMk cId="497447127" sldId="445"/>
            <ac:spMk id="6" creationId="{365581F6-CE26-478B-A0C2-5A15DB3F7EB3}"/>
          </ac:spMkLst>
        </pc:spChg>
        <pc:grpChg chg="mod">
          <ac:chgData name="Elise Guest" userId="296cd786-9de7-4d3a-a665-7e7ff39ed36b" providerId="ADAL" clId="{E3A986DE-CA3D-48DF-B314-F8A706911BD5}" dt="2021-07-13T15:21:15.985" v="1126" actId="1076"/>
          <ac:grpSpMkLst>
            <pc:docMk/>
            <pc:sldMk cId="497447127" sldId="445"/>
            <ac:grpSpMk id="9" creationId="{65F6EE52-4AD4-4CA5-A70B-9E290F7F36E6}"/>
          </ac:grpSpMkLst>
        </pc:grpChg>
      </pc:sldChg>
      <pc:sldChg chg="modSp mod delCm modNotesTx">
        <pc:chgData name="Elise Guest" userId="296cd786-9de7-4d3a-a665-7e7ff39ed36b" providerId="ADAL" clId="{E3A986DE-CA3D-48DF-B314-F8A706911BD5}" dt="2021-08-13T17:22:20.684" v="2023" actId="255"/>
        <pc:sldMkLst>
          <pc:docMk/>
          <pc:sldMk cId="214993180" sldId="446"/>
        </pc:sldMkLst>
        <pc:spChg chg="mod">
          <ac:chgData name="Elise Guest" userId="296cd786-9de7-4d3a-a665-7e7ff39ed36b" providerId="ADAL" clId="{E3A986DE-CA3D-48DF-B314-F8A706911BD5}" dt="2021-08-12T18:50:38.991" v="1966" actId="207"/>
          <ac:spMkLst>
            <pc:docMk/>
            <pc:sldMk cId="214993180" sldId="446"/>
            <ac:spMk id="15363" creationId="{00000000-0000-0000-0000-000000000000}"/>
          </ac:spMkLst>
        </pc:spChg>
      </pc:sldChg>
      <pc:sldChg chg="modNotesTx">
        <pc:chgData name="Elise Guest" userId="296cd786-9de7-4d3a-a665-7e7ff39ed36b" providerId="ADAL" clId="{E3A986DE-CA3D-48DF-B314-F8A706911BD5}" dt="2021-08-13T17:20:16.330" v="1998" actId="255"/>
        <pc:sldMkLst>
          <pc:docMk/>
          <pc:sldMk cId="2369216356" sldId="462"/>
        </pc:sldMkLst>
      </pc:sldChg>
      <pc:sldChg chg="modSp mod">
        <pc:chgData name="Elise Guest" userId="296cd786-9de7-4d3a-a665-7e7ff39ed36b" providerId="ADAL" clId="{E3A986DE-CA3D-48DF-B314-F8A706911BD5}" dt="2021-07-13T15:22:26.619" v="1137" actId="1076"/>
        <pc:sldMkLst>
          <pc:docMk/>
          <pc:sldMk cId="3833856411" sldId="470"/>
        </pc:sldMkLst>
        <pc:spChg chg="mod">
          <ac:chgData name="Elise Guest" userId="296cd786-9de7-4d3a-a665-7e7ff39ed36b" providerId="ADAL" clId="{E3A986DE-CA3D-48DF-B314-F8A706911BD5}" dt="2021-07-13T15:22:26.619" v="1137" actId="1076"/>
          <ac:spMkLst>
            <pc:docMk/>
            <pc:sldMk cId="3833856411" sldId="470"/>
            <ac:spMk id="46" creationId="{FD1EA4EE-B859-4C94-B3A7-FBFE0AFE0B10}"/>
          </ac:spMkLst>
        </pc:spChg>
      </pc:sldChg>
      <pc:sldChg chg="modNotesTx">
        <pc:chgData name="Elise Guest" userId="296cd786-9de7-4d3a-a665-7e7ff39ed36b" providerId="ADAL" clId="{E3A986DE-CA3D-48DF-B314-F8A706911BD5}" dt="2021-08-13T17:20:55.094" v="2004" actId="255"/>
        <pc:sldMkLst>
          <pc:docMk/>
          <pc:sldMk cId="3924617687" sldId="475"/>
        </pc:sldMkLst>
      </pc:sldChg>
      <pc:sldChg chg="modNotesTx">
        <pc:chgData name="Elise Guest" userId="296cd786-9de7-4d3a-a665-7e7ff39ed36b" providerId="ADAL" clId="{E3A986DE-CA3D-48DF-B314-F8A706911BD5}" dt="2021-08-13T17:21:00.103" v="2005" actId="255"/>
        <pc:sldMkLst>
          <pc:docMk/>
          <pc:sldMk cId="1883097131" sldId="476"/>
        </pc:sldMkLst>
      </pc:sldChg>
      <pc:sldChg chg="modNotesTx">
        <pc:chgData name="Elise Guest" userId="296cd786-9de7-4d3a-a665-7e7ff39ed36b" providerId="ADAL" clId="{E3A986DE-CA3D-48DF-B314-F8A706911BD5}" dt="2021-08-13T17:21:15.293" v="2006" actId="255"/>
        <pc:sldMkLst>
          <pc:docMk/>
          <pc:sldMk cId="1765969803" sldId="477"/>
        </pc:sldMkLst>
      </pc:sldChg>
      <pc:sldChg chg="modNotesTx">
        <pc:chgData name="Elise Guest" userId="296cd786-9de7-4d3a-a665-7e7ff39ed36b" providerId="ADAL" clId="{E3A986DE-CA3D-48DF-B314-F8A706911BD5}" dt="2021-08-13T17:21:37.279" v="2014" actId="255"/>
        <pc:sldMkLst>
          <pc:docMk/>
          <pc:sldMk cId="3670497967" sldId="479"/>
        </pc:sldMkLst>
      </pc:sldChg>
      <pc:sldChg chg="modSp mod addCm delCm modCm modNotesTx">
        <pc:chgData name="Elise Guest" userId="296cd786-9de7-4d3a-a665-7e7ff39ed36b" providerId="ADAL" clId="{E3A986DE-CA3D-48DF-B314-F8A706911BD5}" dt="2021-08-13T17:18:39.932" v="1980" actId="1592"/>
        <pc:sldMkLst>
          <pc:docMk/>
          <pc:sldMk cId="3884210898" sldId="490"/>
        </pc:sldMkLst>
        <pc:spChg chg="mod">
          <ac:chgData name="Elise Guest" userId="296cd786-9de7-4d3a-a665-7e7ff39ed36b" providerId="ADAL" clId="{E3A986DE-CA3D-48DF-B314-F8A706911BD5}" dt="2021-07-13T14:34:03.644" v="432" actId="1076"/>
          <ac:spMkLst>
            <pc:docMk/>
            <pc:sldMk cId="3884210898" sldId="490"/>
            <ac:spMk id="2" creationId="{23566246-9E03-48D6-AD18-0E10633147D4}"/>
          </ac:spMkLst>
        </pc:spChg>
        <pc:graphicFrameChg chg="mod modGraphic">
          <ac:chgData name="Elise Guest" userId="296cd786-9de7-4d3a-a665-7e7ff39ed36b" providerId="ADAL" clId="{E3A986DE-CA3D-48DF-B314-F8A706911BD5}" dt="2021-08-12T18:32:18.991" v="1594" actId="20577"/>
          <ac:graphicFrameMkLst>
            <pc:docMk/>
            <pc:sldMk cId="3884210898" sldId="490"/>
            <ac:graphicFrameMk id="5" creationId="{537A9984-2CAA-405F-B194-0433C356B4D1}"/>
          </ac:graphicFrameMkLst>
        </pc:graphicFrameChg>
      </pc:sldChg>
      <pc:sldChg chg="delCm">
        <pc:chgData name="Elise Guest" userId="296cd786-9de7-4d3a-a665-7e7ff39ed36b" providerId="ADAL" clId="{E3A986DE-CA3D-48DF-B314-F8A706911BD5}" dt="2021-08-12T18:46:49.837" v="1955" actId="1592"/>
        <pc:sldMkLst>
          <pc:docMk/>
          <pc:sldMk cId="2790387873" sldId="491"/>
        </pc:sldMkLst>
      </pc:sldChg>
      <pc:sldChg chg="modSp mod modNotesTx">
        <pc:chgData name="Elise Guest" userId="296cd786-9de7-4d3a-a665-7e7ff39ed36b" providerId="ADAL" clId="{E3A986DE-CA3D-48DF-B314-F8A706911BD5}" dt="2021-08-13T17:20:45.270" v="2003" actId="255"/>
        <pc:sldMkLst>
          <pc:docMk/>
          <pc:sldMk cId="2973209849" sldId="512"/>
        </pc:sldMkLst>
        <pc:spChg chg="mod">
          <ac:chgData name="Elise Guest" userId="296cd786-9de7-4d3a-a665-7e7ff39ed36b" providerId="ADAL" clId="{E3A986DE-CA3D-48DF-B314-F8A706911BD5}" dt="2021-07-13T15:07:31.443" v="856" actId="1076"/>
          <ac:spMkLst>
            <pc:docMk/>
            <pc:sldMk cId="2973209849" sldId="512"/>
            <ac:spMk id="5" creationId="{0ADA61E4-923C-4ADB-A76A-3205072D1705}"/>
          </ac:spMkLst>
        </pc:spChg>
        <pc:spChg chg="mod">
          <ac:chgData name="Elise Guest" userId="296cd786-9de7-4d3a-a665-7e7ff39ed36b" providerId="ADAL" clId="{E3A986DE-CA3D-48DF-B314-F8A706911BD5}" dt="2021-07-13T15:07:44.819" v="860" actId="1076"/>
          <ac:spMkLst>
            <pc:docMk/>
            <pc:sldMk cId="2973209849" sldId="512"/>
            <ac:spMk id="7" creationId="{10F8ED32-A682-4C95-8A5F-0F5EE1DA2285}"/>
          </ac:spMkLst>
        </pc:spChg>
        <pc:spChg chg="mod">
          <ac:chgData name="Elise Guest" userId="296cd786-9de7-4d3a-a665-7e7ff39ed36b" providerId="ADAL" clId="{E3A986DE-CA3D-48DF-B314-F8A706911BD5}" dt="2021-07-13T15:07:35.500" v="857" actId="1076"/>
          <ac:spMkLst>
            <pc:docMk/>
            <pc:sldMk cId="2973209849" sldId="512"/>
            <ac:spMk id="8" creationId="{1A3F4F3A-7413-444E-8371-CCFDCDF47AA8}"/>
          </ac:spMkLst>
        </pc:spChg>
        <pc:spChg chg="mod">
          <ac:chgData name="Elise Guest" userId="296cd786-9de7-4d3a-a665-7e7ff39ed36b" providerId="ADAL" clId="{E3A986DE-CA3D-48DF-B314-F8A706911BD5}" dt="2021-07-13T15:07:27.498" v="855" actId="1076"/>
          <ac:spMkLst>
            <pc:docMk/>
            <pc:sldMk cId="2973209849" sldId="512"/>
            <ac:spMk id="9" creationId="{0CE483F7-8488-49C5-85E2-7A8DAA2B211D}"/>
          </ac:spMkLst>
        </pc:spChg>
        <pc:grpChg chg="mod">
          <ac:chgData name="Elise Guest" userId="296cd786-9de7-4d3a-a665-7e7ff39ed36b" providerId="ADAL" clId="{E3A986DE-CA3D-48DF-B314-F8A706911BD5}" dt="2021-07-13T15:07:47.536" v="861" actId="1076"/>
          <ac:grpSpMkLst>
            <pc:docMk/>
            <pc:sldMk cId="2973209849" sldId="512"/>
            <ac:grpSpMk id="15" creationId="{10EA75A0-98B0-4B25-8DCA-5BB48D78DF35}"/>
          </ac:grpSpMkLst>
        </pc:grpChg>
        <pc:grpChg chg="mod">
          <ac:chgData name="Elise Guest" userId="296cd786-9de7-4d3a-a665-7e7ff39ed36b" providerId="ADAL" clId="{E3A986DE-CA3D-48DF-B314-F8A706911BD5}" dt="2021-07-13T15:07:49.482" v="862" actId="1076"/>
          <ac:grpSpMkLst>
            <pc:docMk/>
            <pc:sldMk cId="2973209849" sldId="512"/>
            <ac:grpSpMk id="16" creationId="{AC33C576-1438-4D24-99C8-99C4B83F8EAF}"/>
          </ac:grpSpMkLst>
        </pc:grpChg>
      </pc:sldChg>
      <pc:sldChg chg="modNotesTx">
        <pc:chgData name="Elise Guest" userId="296cd786-9de7-4d3a-a665-7e7ff39ed36b" providerId="ADAL" clId="{E3A986DE-CA3D-48DF-B314-F8A706911BD5}" dt="2021-08-13T17:20:11.618" v="1997" actId="255"/>
        <pc:sldMkLst>
          <pc:docMk/>
          <pc:sldMk cId="591475533" sldId="513"/>
        </pc:sldMkLst>
      </pc:sldChg>
      <pc:sldChg chg="modNotesTx">
        <pc:chgData name="Elise Guest" userId="296cd786-9de7-4d3a-a665-7e7ff39ed36b" providerId="ADAL" clId="{E3A986DE-CA3D-48DF-B314-F8A706911BD5}" dt="2021-08-13T17:20:02.748" v="1996" actId="255"/>
        <pc:sldMkLst>
          <pc:docMk/>
          <pc:sldMk cId="4006288405" sldId="514"/>
        </pc:sldMkLst>
      </pc:sldChg>
      <pc:sldChg chg="addCm delCm modCm">
        <pc:chgData name="Elise Guest" userId="296cd786-9de7-4d3a-a665-7e7ff39ed36b" providerId="ADAL" clId="{E3A986DE-CA3D-48DF-B314-F8A706911BD5}" dt="2021-08-12T18:51:08.249" v="1970" actId="1592"/>
        <pc:sldMkLst>
          <pc:docMk/>
          <pc:sldMk cId="919658600" sldId="517"/>
        </pc:sldMkLst>
      </pc:sldChg>
      <pc:sldChg chg="addCm delCm modCm modNotesTx">
        <pc:chgData name="Elise Guest" userId="296cd786-9de7-4d3a-a665-7e7ff39ed36b" providerId="ADAL" clId="{E3A986DE-CA3D-48DF-B314-F8A706911BD5}" dt="2021-08-13T17:22:35.611" v="2027" actId="255"/>
        <pc:sldMkLst>
          <pc:docMk/>
          <pc:sldMk cId="3645650038" sldId="518"/>
        </pc:sldMkLst>
      </pc:sldChg>
      <pc:sldChg chg="addSp delSp modSp mod addCm delCm modCm">
        <pc:chgData name="Elise Guest" userId="296cd786-9de7-4d3a-a665-7e7ff39ed36b" providerId="ADAL" clId="{E3A986DE-CA3D-48DF-B314-F8A706911BD5}" dt="2021-08-12T18:51:16.039" v="1972" actId="1592"/>
        <pc:sldMkLst>
          <pc:docMk/>
          <pc:sldMk cId="2144183604" sldId="519"/>
        </pc:sldMkLst>
        <pc:spChg chg="mod">
          <ac:chgData name="Elise Guest" userId="296cd786-9de7-4d3a-a665-7e7ff39ed36b" providerId="ADAL" clId="{E3A986DE-CA3D-48DF-B314-F8A706911BD5}" dt="2021-07-13T15:21:33.542" v="1128" actId="6549"/>
          <ac:spMkLst>
            <pc:docMk/>
            <pc:sldMk cId="2144183604" sldId="519"/>
            <ac:spMk id="3" creationId="{76BA500D-B3D3-478F-B149-5E1280F2BF1A}"/>
          </ac:spMkLst>
        </pc:spChg>
        <pc:spChg chg="add del">
          <ac:chgData name="Elise Guest" userId="296cd786-9de7-4d3a-a665-7e7ff39ed36b" providerId="ADAL" clId="{E3A986DE-CA3D-48DF-B314-F8A706911BD5}" dt="2021-07-13T15:22:19.278" v="1134" actId="22"/>
          <ac:spMkLst>
            <pc:docMk/>
            <pc:sldMk cId="2144183604" sldId="519"/>
            <ac:spMk id="7" creationId="{96FDBFE8-C00D-4F67-94C9-AF6ADA5E11CC}"/>
          </ac:spMkLst>
        </pc:spChg>
      </pc:sldChg>
      <pc:sldChg chg="delCm modNotesTx">
        <pc:chgData name="Elise Guest" userId="296cd786-9de7-4d3a-a665-7e7ff39ed36b" providerId="ADAL" clId="{E3A986DE-CA3D-48DF-B314-F8A706911BD5}" dt="2021-08-13T17:18:53.062" v="1982" actId="2711"/>
        <pc:sldMkLst>
          <pc:docMk/>
          <pc:sldMk cId="2168077329" sldId="521"/>
        </pc:sldMkLst>
      </pc:sldChg>
      <pc:sldChg chg="del">
        <pc:chgData name="Elise Guest" userId="296cd786-9de7-4d3a-a665-7e7ff39ed36b" providerId="ADAL" clId="{E3A986DE-CA3D-48DF-B314-F8A706911BD5}" dt="2021-07-13T15:09:08.323" v="869" actId="47"/>
        <pc:sldMkLst>
          <pc:docMk/>
          <pc:sldMk cId="2767347625" sldId="523"/>
        </pc:sldMkLst>
      </pc:sldChg>
      <pc:sldChg chg="del">
        <pc:chgData name="Elise Guest" userId="296cd786-9de7-4d3a-a665-7e7ff39ed36b" providerId="ADAL" clId="{E3A986DE-CA3D-48DF-B314-F8A706911BD5}" dt="2021-07-13T15:09:08.323" v="869" actId="47"/>
        <pc:sldMkLst>
          <pc:docMk/>
          <pc:sldMk cId="2276555006" sldId="525"/>
        </pc:sldMkLst>
      </pc:sldChg>
      <pc:sldChg chg="modSp del mod">
        <pc:chgData name="Elise Guest" userId="296cd786-9de7-4d3a-a665-7e7ff39ed36b" providerId="ADAL" clId="{E3A986DE-CA3D-48DF-B314-F8A706911BD5}" dt="2021-07-13T15:09:08.323" v="869" actId="47"/>
        <pc:sldMkLst>
          <pc:docMk/>
          <pc:sldMk cId="3465132523" sldId="526"/>
        </pc:sldMkLst>
        <pc:spChg chg="mod">
          <ac:chgData name="Elise Guest" userId="296cd786-9de7-4d3a-a665-7e7ff39ed36b" providerId="ADAL" clId="{E3A986DE-CA3D-48DF-B314-F8A706911BD5}" dt="2021-07-13T15:08:47.014" v="868" actId="1076"/>
          <ac:spMkLst>
            <pc:docMk/>
            <pc:sldMk cId="3465132523" sldId="526"/>
            <ac:spMk id="2" creationId="{1A3285F8-A004-4181-9FBF-B1B5896BE7D6}"/>
          </ac:spMkLst>
        </pc:spChg>
      </pc:sldChg>
      <pc:sldChg chg="del">
        <pc:chgData name="Elise Guest" userId="296cd786-9de7-4d3a-a665-7e7ff39ed36b" providerId="ADAL" clId="{E3A986DE-CA3D-48DF-B314-F8A706911BD5}" dt="2021-07-13T15:09:08.323" v="869" actId="47"/>
        <pc:sldMkLst>
          <pc:docMk/>
          <pc:sldMk cId="2533125317" sldId="527"/>
        </pc:sldMkLst>
      </pc:sldChg>
      <pc:sldChg chg="addSp modSp mod modNotesTx">
        <pc:chgData name="Elise Guest" userId="296cd786-9de7-4d3a-a665-7e7ff39ed36b" providerId="ADAL" clId="{E3A986DE-CA3D-48DF-B314-F8A706911BD5}" dt="2021-08-13T17:19:02.012" v="1984" actId="255"/>
        <pc:sldMkLst>
          <pc:docMk/>
          <pc:sldMk cId="2315508661" sldId="529"/>
        </pc:sldMkLst>
        <pc:spChg chg="mod">
          <ac:chgData name="Elise Guest" userId="296cd786-9de7-4d3a-a665-7e7ff39ed36b" providerId="ADAL" clId="{E3A986DE-CA3D-48DF-B314-F8A706911BD5}" dt="2021-08-12T18:34:40.597" v="1628" actId="207"/>
          <ac:spMkLst>
            <pc:docMk/>
            <pc:sldMk cId="2315508661" sldId="529"/>
            <ac:spMk id="3" creationId="{89F72068-81D3-4C75-8D90-B1A7BE3ABEC9}"/>
          </ac:spMkLst>
        </pc:spChg>
        <pc:spChg chg="add mod">
          <ac:chgData name="Elise Guest" userId="296cd786-9de7-4d3a-a665-7e7ff39ed36b" providerId="ADAL" clId="{E3A986DE-CA3D-48DF-B314-F8A706911BD5}" dt="2021-08-12T18:35:38.847" v="1632" actId="404"/>
          <ac:spMkLst>
            <pc:docMk/>
            <pc:sldMk cId="2315508661" sldId="529"/>
            <ac:spMk id="5" creationId="{70057780-F28C-49DA-AF3F-DB1F40AD2D46}"/>
          </ac:spMkLst>
        </pc:spChg>
      </pc:sldChg>
      <pc:sldChg chg="modSp mod">
        <pc:chgData name="Elise Guest" userId="296cd786-9de7-4d3a-a665-7e7ff39ed36b" providerId="ADAL" clId="{E3A986DE-CA3D-48DF-B314-F8A706911BD5}" dt="2021-08-12T18:36:44.044" v="1639" actId="113"/>
        <pc:sldMkLst>
          <pc:docMk/>
          <pc:sldMk cId="1216214495" sldId="530"/>
        </pc:sldMkLst>
        <pc:spChg chg="mod">
          <ac:chgData name="Elise Guest" userId="296cd786-9de7-4d3a-a665-7e7ff39ed36b" providerId="ADAL" clId="{E3A986DE-CA3D-48DF-B314-F8A706911BD5}" dt="2021-08-12T18:36:44.044" v="1639" actId="113"/>
          <ac:spMkLst>
            <pc:docMk/>
            <pc:sldMk cId="1216214495" sldId="530"/>
            <ac:spMk id="3" creationId="{5AF1CA34-149A-4B91-B73B-1751A68D7BD6}"/>
          </ac:spMkLst>
        </pc:spChg>
      </pc:sldChg>
      <pc:sldChg chg="modSp mod delCm modNotesTx">
        <pc:chgData name="Elise Guest" userId="296cd786-9de7-4d3a-a665-7e7ff39ed36b" providerId="ADAL" clId="{E3A986DE-CA3D-48DF-B314-F8A706911BD5}" dt="2021-08-13T17:19:14.092" v="1986" actId="255"/>
        <pc:sldMkLst>
          <pc:docMk/>
          <pc:sldMk cId="3085118306" sldId="531"/>
        </pc:sldMkLst>
        <pc:spChg chg="mod">
          <ac:chgData name="Elise Guest" userId="296cd786-9de7-4d3a-a665-7e7ff39ed36b" providerId="ADAL" clId="{E3A986DE-CA3D-48DF-B314-F8A706911BD5}" dt="2021-08-12T18:36:54.494" v="1641" actId="207"/>
          <ac:spMkLst>
            <pc:docMk/>
            <pc:sldMk cId="3085118306" sldId="531"/>
            <ac:spMk id="3" creationId="{5AF1CA34-149A-4B91-B73B-1751A68D7BD6}"/>
          </ac:spMkLst>
        </pc:spChg>
      </pc:sldChg>
      <pc:sldChg chg="modSp mod delCm">
        <pc:chgData name="Elise Guest" userId="296cd786-9de7-4d3a-a665-7e7ff39ed36b" providerId="ADAL" clId="{E3A986DE-CA3D-48DF-B314-F8A706911BD5}" dt="2021-07-23T12:01:50.015" v="1395" actId="1592"/>
        <pc:sldMkLst>
          <pc:docMk/>
          <pc:sldMk cId="1674440877" sldId="532"/>
        </pc:sldMkLst>
        <pc:spChg chg="mod">
          <ac:chgData name="Elise Guest" userId="296cd786-9de7-4d3a-a665-7e7ff39ed36b" providerId="ADAL" clId="{E3A986DE-CA3D-48DF-B314-F8A706911BD5}" dt="2021-07-13T17:44:42.020" v="1148" actId="20577"/>
          <ac:spMkLst>
            <pc:docMk/>
            <pc:sldMk cId="1674440877" sldId="532"/>
            <ac:spMk id="3" creationId="{D7CF420D-084D-4EC8-BCC7-46CF2D986816}"/>
          </ac:spMkLst>
        </pc:spChg>
      </pc:sldChg>
      <pc:sldChg chg="del">
        <pc:chgData name="Elise Guest" userId="296cd786-9de7-4d3a-a665-7e7ff39ed36b" providerId="ADAL" clId="{E3A986DE-CA3D-48DF-B314-F8A706911BD5}" dt="2021-08-12T18:35:58.902" v="1634" actId="47"/>
        <pc:sldMkLst>
          <pc:docMk/>
          <pc:sldMk cId="1397559885" sldId="533"/>
        </pc:sldMkLst>
      </pc:sldChg>
      <pc:sldChg chg="delCm modNotesTx">
        <pc:chgData name="Elise Guest" userId="296cd786-9de7-4d3a-a665-7e7ff39ed36b" providerId="ADAL" clId="{E3A986DE-CA3D-48DF-B314-F8A706911BD5}" dt="2021-08-13T17:19:23.666" v="1989" actId="255"/>
        <pc:sldMkLst>
          <pc:docMk/>
          <pc:sldMk cId="2618364463" sldId="535"/>
        </pc:sldMkLst>
      </pc:sldChg>
      <pc:sldChg chg="modNotesTx">
        <pc:chgData name="Elise Guest" userId="296cd786-9de7-4d3a-a665-7e7ff39ed36b" providerId="ADAL" clId="{E3A986DE-CA3D-48DF-B314-F8A706911BD5}" dt="2021-08-13T17:19:27.849" v="1990" actId="255"/>
        <pc:sldMkLst>
          <pc:docMk/>
          <pc:sldMk cId="130406352" sldId="536"/>
        </pc:sldMkLst>
      </pc:sldChg>
      <pc:sldChg chg="modSp new mod modNotesTx">
        <pc:chgData name="Elise Guest" userId="296cd786-9de7-4d3a-a665-7e7ff39ed36b" providerId="ADAL" clId="{E3A986DE-CA3D-48DF-B314-F8A706911BD5}" dt="2021-08-13T17:19:18.904" v="1988" actId="2711"/>
        <pc:sldMkLst>
          <pc:docMk/>
          <pc:sldMk cId="3315241303" sldId="537"/>
        </pc:sldMkLst>
        <pc:spChg chg="mod">
          <ac:chgData name="Elise Guest" userId="296cd786-9de7-4d3a-a665-7e7ff39ed36b" providerId="ADAL" clId="{E3A986DE-CA3D-48DF-B314-F8A706911BD5}" dt="2021-07-13T14:12:58.318" v="41" actId="20577"/>
          <ac:spMkLst>
            <pc:docMk/>
            <pc:sldMk cId="3315241303" sldId="537"/>
            <ac:spMk id="2" creationId="{2D42E687-8B55-4AA2-8748-114BC534566B}"/>
          </ac:spMkLst>
        </pc:spChg>
        <pc:spChg chg="mod">
          <ac:chgData name="Elise Guest" userId="296cd786-9de7-4d3a-a665-7e7ff39ed36b" providerId="ADAL" clId="{E3A986DE-CA3D-48DF-B314-F8A706911BD5}" dt="2021-07-13T14:13:56.478" v="49" actId="27636"/>
          <ac:spMkLst>
            <pc:docMk/>
            <pc:sldMk cId="3315241303" sldId="537"/>
            <ac:spMk id="3" creationId="{42C7C6DA-DEF5-4945-B157-4B8EB83E73F8}"/>
          </ac:spMkLst>
        </pc:spChg>
      </pc:sldChg>
      <pc:sldChg chg="addSp delSp modSp new mod addCm delCm modCm modNotesTx">
        <pc:chgData name="Elise Guest" userId="296cd786-9de7-4d3a-a665-7e7ff39ed36b" providerId="ADAL" clId="{E3A986DE-CA3D-48DF-B314-F8A706911BD5}" dt="2021-08-13T17:19:37.354" v="1992" actId="255"/>
        <pc:sldMkLst>
          <pc:docMk/>
          <pc:sldMk cId="2950180990" sldId="538"/>
        </pc:sldMkLst>
        <pc:spChg chg="mod">
          <ac:chgData name="Elise Guest" userId="296cd786-9de7-4d3a-a665-7e7ff39ed36b" providerId="ADAL" clId="{E3A986DE-CA3D-48DF-B314-F8A706911BD5}" dt="2021-07-13T14:59:17.288" v="754" actId="20577"/>
          <ac:spMkLst>
            <pc:docMk/>
            <pc:sldMk cId="2950180990" sldId="538"/>
            <ac:spMk id="2" creationId="{62C3ECA5-F51F-4786-9F5A-B47B754960C8}"/>
          </ac:spMkLst>
        </pc:spChg>
        <pc:spChg chg="add del mod">
          <ac:chgData name="Elise Guest" userId="296cd786-9de7-4d3a-a665-7e7ff39ed36b" providerId="ADAL" clId="{E3A986DE-CA3D-48DF-B314-F8A706911BD5}" dt="2021-07-13T14:59:53.742" v="758"/>
          <ac:spMkLst>
            <pc:docMk/>
            <pc:sldMk cId="2950180990" sldId="538"/>
            <ac:spMk id="3" creationId="{D4DCDA00-C443-49A8-B931-03DD41778019}"/>
          </ac:spMkLst>
        </pc:spChg>
        <pc:graphicFrameChg chg="add del mod">
          <ac:chgData name="Elise Guest" userId="296cd786-9de7-4d3a-a665-7e7ff39ed36b" providerId="ADAL" clId="{E3A986DE-CA3D-48DF-B314-F8A706911BD5}" dt="2021-07-13T14:59:43.716" v="756"/>
          <ac:graphicFrameMkLst>
            <pc:docMk/>
            <pc:sldMk cId="2950180990" sldId="538"/>
            <ac:graphicFrameMk id="5" creationId="{91AE8108-99A5-444E-A0D3-CE68930D1809}"/>
          </ac:graphicFrameMkLst>
        </pc:graphicFrameChg>
        <pc:graphicFrameChg chg="add mod modGraphic">
          <ac:chgData name="Elise Guest" userId="296cd786-9de7-4d3a-a665-7e7ff39ed36b" providerId="ADAL" clId="{E3A986DE-CA3D-48DF-B314-F8A706911BD5}" dt="2021-08-12T18:40:19.227" v="1738" actId="6549"/>
          <ac:graphicFrameMkLst>
            <pc:docMk/>
            <pc:sldMk cId="2950180990" sldId="538"/>
            <ac:graphicFrameMk id="6" creationId="{66B9992B-9E4A-4117-A89E-D2251F943C6B}"/>
          </ac:graphicFrameMkLst>
        </pc:graphicFrameChg>
      </pc:sldChg>
      <pc:sldChg chg="modSp add mod modNotesTx">
        <pc:chgData name="Elise Guest" userId="296cd786-9de7-4d3a-a665-7e7ff39ed36b" providerId="ADAL" clId="{E3A986DE-CA3D-48DF-B314-F8A706911BD5}" dt="2021-08-13T17:20:26.511" v="2001" actId="2711"/>
        <pc:sldMkLst>
          <pc:docMk/>
          <pc:sldMk cId="1365008694" sldId="546"/>
        </pc:sldMkLst>
        <pc:spChg chg="mod">
          <ac:chgData name="Elise Guest" userId="296cd786-9de7-4d3a-a665-7e7ff39ed36b" providerId="ADAL" clId="{E3A986DE-CA3D-48DF-B314-F8A706911BD5}" dt="2021-07-23T12:10:04.161" v="1508" actId="113"/>
          <ac:spMkLst>
            <pc:docMk/>
            <pc:sldMk cId="1365008694" sldId="546"/>
            <ac:spMk id="6" creationId="{4FEDD2A6-CAAE-4739-BB7D-51FC32D1CE0F}"/>
          </ac:spMkLst>
        </pc:spChg>
      </pc:sldChg>
      <pc:sldChg chg="modSp add mod modNotesTx">
        <pc:chgData name="Elise Guest" userId="296cd786-9de7-4d3a-a665-7e7ff39ed36b" providerId="ADAL" clId="{E3A986DE-CA3D-48DF-B314-F8A706911BD5}" dt="2021-08-13T17:21:46.367" v="2015" actId="255"/>
        <pc:sldMkLst>
          <pc:docMk/>
          <pc:sldMk cId="612975224" sldId="547"/>
        </pc:sldMkLst>
        <pc:spChg chg="mod">
          <ac:chgData name="Elise Guest" userId="296cd786-9de7-4d3a-a665-7e7ff39ed36b" providerId="ADAL" clId="{E3A986DE-CA3D-48DF-B314-F8A706911BD5}" dt="2021-07-23T12:11:14.962" v="1510" actId="113"/>
          <ac:spMkLst>
            <pc:docMk/>
            <pc:sldMk cId="612975224" sldId="547"/>
            <ac:spMk id="6" creationId="{4FEDD2A6-CAAE-4739-BB7D-51FC32D1CE0F}"/>
          </ac:spMkLst>
        </pc:spChg>
      </pc:sldChg>
      <pc:sldChg chg="modSp add mod modNotesTx">
        <pc:chgData name="Elise Guest" userId="296cd786-9de7-4d3a-a665-7e7ff39ed36b" providerId="ADAL" clId="{E3A986DE-CA3D-48DF-B314-F8A706911BD5}" dt="2021-08-13T17:22:08.438" v="2020" actId="255"/>
        <pc:sldMkLst>
          <pc:docMk/>
          <pc:sldMk cId="4172581618" sldId="557"/>
        </pc:sldMkLst>
        <pc:spChg chg="mod">
          <ac:chgData name="Elise Guest" userId="296cd786-9de7-4d3a-a665-7e7ff39ed36b" providerId="ADAL" clId="{E3A986DE-CA3D-48DF-B314-F8A706911BD5}" dt="2021-07-13T15:17:55.452" v="968" actId="1076"/>
          <ac:spMkLst>
            <pc:docMk/>
            <pc:sldMk cId="4172581618" sldId="557"/>
            <ac:spMk id="2" creationId="{E3287D5A-8260-431B-8AAD-F23CDC2EE6C0}"/>
          </ac:spMkLst>
        </pc:spChg>
        <pc:spChg chg="mod">
          <ac:chgData name="Elise Guest" userId="296cd786-9de7-4d3a-a665-7e7ff39ed36b" providerId="ADAL" clId="{E3A986DE-CA3D-48DF-B314-F8A706911BD5}" dt="2021-07-13T15:17:53.690" v="967" actId="1076"/>
          <ac:spMkLst>
            <pc:docMk/>
            <pc:sldMk cId="4172581618" sldId="557"/>
            <ac:spMk id="3" creationId="{25CBC6BA-689C-4041-8A38-E16A835DCE45}"/>
          </ac:spMkLst>
        </pc:spChg>
        <pc:spChg chg="mod">
          <ac:chgData name="Elise Guest" userId="296cd786-9de7-4d3a-a665-7e7ff39ed36b" providerId="ADAL" clId="{E3A986DE-CA3D-48DF-B314-F8A706911BD5}" dt="2021-07-13T15:18:01.275" v="970" actId="1076"/>
          <ac:spMkLst>
            <pc:docMk/>
            <pc:sldMk cId="4172581618" sldId="557"/>
            <ac:spMk id="6" creationId="{B8A179B7-69D4-4CF7-85A8-0731684BDD49}"/>
          </ac:spMkLst>
        </pc:spChg>
        <pc:picChg chg="mod">
          <ac:chgData name="Elise Guest" userId="296cd786-9de7-4d3a-a665-7e7ff39ed36b" providerId="ADAL" clId="{E3A986DE-CA3D-48DF-B314-F8A706911BD5}" dt="2021-07-13T15:17:57.883" v="969" actId="1076"/>
          <ac:picMkLst>
            <pc:docMk/>
            <pc:sldMk cId="4172581618" sldId="557"/>
            <ac:picMk id="5" creationId="{BCBBCE69-9A42-4655-8F65-1B64D8631A04}"/>
          </ac:picMkLst>
        </pc:picChg>
      </pc:sldChg>
      <pc:sldChg chg="modSp new mod">
        <pc:chgData name="Elise Guest" userId="296cd786-9de7-4d3a-a665-7e7ff39ed36b" providerId="ADAL" clId="{E3A986DE-CA3D-48DF-B314-F8A706911BD5}" dt="2021-07-28T18:53:48.084" v="1551" actId="27636"/>
        <pc:sldMkLst>
          <pc:docMk/>
          <pc:sldMk cId="2713727226" sldId="558"/>
        </pc:sldMkLst>
        <pc:spChg chg="mod">
          <ac:chgData name="Elise Guest" userId="296cd786-9de7-4d3a-a665-7e7ff39ed36b" providerId="ADAL" clId="{E3A986DE-CA3D-48DF-B314-F8A706911BD5}" dt="2021-07-28T18:53:15.562" v="1533" actId="20577"/>
          <ac:spMkLst>
            <pc:docMk/>
            <pc:sldMk cId="2713727226" sldId="558"/>
            <ac:spMk id="2" creationId="{143E8150-C270-4B16-B6B7-FD769BEDBC3E}"/>
          </ac:spMkLst>
        </pc:spChg>
        <pc:spChg chg="mod">
          <ac:chgData name="Elise Guest" userId="296cd786-9de7-4d3a-a665-7e7ff39ed36b" providerId="ADAL" clId="{E3A986DE-CA3D-48DF-B314-F8A706911BD5}" dt="2021-07-28T18:53:48.084" v="1551" actId="27636"/>
          <ac:spMkLst>
            <pc:docMk/>
            <pc:sldMk cId="2713727226" sldId="558"/>
            <ac:spMk id="3" creationId="{C9BE385D-816B-4BB3-8E89-29AC3CEC247B}"/>
          </ac:spMkLst>
        </pc:spChg>
      </pc:sldChg>
      <pc:sldChg chg="modSp add mod modNotesTx">
        <pc:chgData name="Elise Guest" userId="296cd786-9de7-4d3a-a665-7e7ff39ed36b" providerId="ADAL" clId="{E3A986DE-CA3D-48DF-B314-F8A706911BD5}" dt="2021-08-13T17:19:08.138" v="1985" actId="255"/>
        <pc:sldMkLst>
          <pc:docMk/>
          <pc:sldMk cId="674496915" sldId="559"/>
        </pc:sldMkLst>
        <pc:spChg chg="mod">
          <ac:chgData name="Elise Guest" userId="296cd786-9de7-4d3a-a665-7e7ff39ed36b" providerId="ADAL" clId="{E3A986DE-CA3D-48DF-B314-F8A706911BD5}" dt="2021-08-12T18:36:03.584" v="1636" actId="27636"/>
          <ac:spMkLst>
            <pc:docMk/>
            <pc:sldMk cId="674496915" sldId="559"/>
            <ac:spMk id="2" creationId="{30991A16-CFAC-459D-A100-254C6FB66F86}"/>
          </ac:spMkLst>
        </pc:spChg>
        <pc:spChg chg="mod">
          <ac:chgData name="Elise Guest" userId="296cd786-9de7-4d3a-a665-7e7ff39ed36b" providerId="ADAL" clId="{E3A986DE-CA3D-48DF-B314-F8A706911BD5}" dt="2021-08-12T18:36:11.757" v="1637" actId="1076"/>
          <ac:spMkLst>
            <pc:docMk/>
            <pc:sldMk cId="674496915" sldId="559"/>
            <ac:spMk id="3" creationId="{47383C05-2C44-4417-9400-48DAD79BA4F7}"/>
          </ac:spMkLst>
        </pc:spChg>
      </pc:sldChg>
      <pc:sldChg chg="delSp modSp add mod addCm delCm modNotesTx">
        <pc:chgData name="Elise Guest" userId="296cd786-9de7-4d3a-a665-7e7ff39ed36b" providerId="ADAL" clId="{E3A986DE-CA3D-48DF-B314-F8A706911BD5}" dt="2021-08-13T17:19:52.520" v="1994" actId="1592"/>
        <pc:sldMkLst>
          <pc:docMk/>
          <pc:sldMk cId="2924296053" sldId="560"/>
        </pc:sldMkLst>
        <pc:spChg chg="mod">
          <ac:chgData name="Elise Guest" userId="296cd786-9de7-4d3a-a665-7e7ff39ed36b" providerId="ADAL" clId="{E3A986DE-CA3D-48DF-B314-F8A706911BD5}" dt="2021-08-12T18:41:43.676" v="1925" actId="404"/>
          <ac:spMkLst>
            <pc:docMk/>
            <pc:sldMk cId="2924296053" sldId="560"/>
            <ac:spMk id="2" creationId="{1B528C5E-A997-458C-8A52-83043255532C}"/>
          </ac:spMkLst>
        </pc:spChg>
        <pc:spChg chg="mod">
          <ac:chgData name="Elise Guest" userId="296cd786-9de7-4d3a-a665-7e7ff39ed36b" providerId="ADAL" clId="{E3A986DE-CA3D-48DF-B314-F8A706911BD5}" dt="2021-08-12T18:49:55.983" v="1959" actId="6549"/>
          <ac:spMkLst>
            <pc:docMk/>
            <pc:sldMk cId="2924296053" sldId="560"/>
            <ac:spMk id="3" creationId="{9B2FC569-A7AF-4FC4-A07E-9737251669B9}"/>
          </ac:spMkLst>
        </pc:spChg>
        <pc:picChg chg="del">
          <ac:chgData name="Elise Guest" userId="296cd786-9de7-4d3a-a665-7e7ff39ed36b" providerId="ADAL" clId="{E3A986DE-CA3D-48DF-B314-F8A706911BD5}" dt="2021-08-12T18:42:39.427" v="1927" actId="478"/>
          <ac:picMkLst>
            <pc:docMk/>
            <pc:sldMk cId="2924296053" sldId="560"/>
            <ac:picMk id="6" creationId="{A1CDBF1F-17D8-4E6B-A039-052A1875BCD7}"/>
          </ac:picMkLst>
        </pc:picChg>
      </pc:sldChg>
      <pc:sldChg chg="modSp add del mod">
        <pc:chgData name="Elise Guest" userId="296cd786-9de7-4d3a-a665-7e7ff39ed36b" providerId="ADAL" clId="{E3A986DE-CA3D-48DF-B314-F8A706911BD5}" dt="2021-08-12T18:49:49.944" v="1958" actId="47"/>
        <pc:sldMkLst>
          <pc:docMk/>
          <pc:sldMk cId="1533384680" sldId="561"/>
        </pc:sldMkLst>
        <pc:spChg chg="mod">
          <ac:chgData name="Elise Guest" userId="296cd786-9de7-4d3a-a665-7e7ff39ed36b" providerId="ADAL" clId="{E3A986DE-CA3D-48DF-B314-F8A706911BD5}" dt="2021-08-12T18:43:31.635" v="1953" actId="403"/>
          <ac:spMkLst>
            <pc:docMk/>
            <pc:sldMk cId="1533384680" sldId="561"/>
            <ac:spMk id="2" creationId="{E3287D5A-8260-431B-8AAD-F23CDC2EE6C0}"/>
          </ac:spMkLst>
        </pc:spChg>
      </pc:sldChg>
    </pc:docChg>
  </pc:docChgLst>
  <pc:docChgLst>
    <pc:chgData name="Aude Adnot-Serra" userId="e7d12b93-217f-422f-ae2e-5ac1fc0bde9e" providerId="ADAL" clId="{4A5A0D28-75C7-4B06-B322-B757082B83CE}"/>
    <pc:docChg chg="undo custSel addSld modSld">
      <pc:chgData name="Aude Adnot-Serra" userId="e7d12b93-217f-422f-ae2e-5ac1fc0bde9e" providerId="ADAL" clId="{4A5A0D28-75C7-4B06-B322-B757082B83CE}" dt="2022-08-03T13:37:29" v="256"/>
      <pc:docMkLst>
        <pc:docMk/>
      </pc:docMkLst>
      <pc:sldChg chg="modCm">
        <pc:chgData name="Aude Adnot-Serra" userId="e7d12b93-217f-422f-ae2e-5ac1fc0bde9e" providerId="ADAL" clId="{4A5A0D28-75C7-4B06-B322-B757082B83CE}" dt="2022-08-03T13:36:19.892" v="255"/>
        <pc:sldMkLst>
          <pc:docMk/>
          <pc:sldMk cId="1365008694" sldId="546"/>
        </pc:sldMkLst>
      </pc:sldChg>
      <pc:sldChg chg="addSp modSp add mod modCm">
        <pc:chgData name="Aude Adnot-Serra" userId="e7d12b93-217f-422f-ae2e-5ac1fc0bde9e" providerId="ADAL" clId="{4A5A0D28-75C7-4B06-B322-B757082B83CE}" dt="2022-08-03T13:37:29" v="256"/>
        <pc:sldMkLst>
          <pc:docMk/>
          <pc:sldMk cId="806053602" sldId="568"/>
        </pc:sldMkLst>
        <pc:spChg chg="mod">
          <ac:chgData name="Aude Adnot-Serra" userId="e7d12b93-217f-422f-ae2e-5ac1fc0bde9e" providerId="ADAL" clId="{4A5A0D28-75C7-4B06-B322-B757082B83CE}" dt="2022-08-03T13:28:26.225" v="233" actId="1035"/>
          <ac:spMkLst>
            <pc:docMk/>
            <pc:sldMk cId="806053602" sldId="568"/>
            <ac:spMk id="2" creationId="{1451B1F6-A88D-408A-B5A7-09EB69FB9EFB}"/>
          </ac:spMkLst>
        </pc:spChg>
        <pc:spChg chg="add mod">
          <ac:chgData name="Aude Adnot-Serra" userId="e7d12b93-217f-422f-ae2e-5ac1fc0bde9e" providerId="ADAL" clId="{4A5A0D28-75C7-4B06-B322-B757082B83CE}" dt="2022-08-03T13:28:12.275" v="221" actId="14100"/>
          <ac:spMkLst>
            <pc:docMk/>
            <pc:sldMk cId="806053602" sldId="568"/>
            <ac:spMk id="3" creationId="{928D228C-E550-CF95-97A9-DBCA450FC187}"/>
          </ac:spMkLst>
        </pc:spChg>
        <pc:spChg chg="mod">
          <ac:chgData name="Aude Adnot-Serra" userId="e7d12b93-217f-422f-ae2e-5ac1fc0bde9e" providerId="ADAL" clId="{4A5A0D28-75C7-4B06-B322-B757082B83CE}" dt="2022-08-03T13:28:40.306" v="254" actId="1035"/>
          <ac:spMkLst>
            <pc:docMk/>
            <pc:sldMk cId="806053602" sldId="568"/>
            <ac:spMk id="6" creationId="{4FEDD2A6-CAAE-4739-BB7D-51FC32D1CE0F}"/>
          </ac:spMkLst>
        </pc:spChg>
        <pc:graphicFrameChg chg="mod modGraphic">
          <ac:chgData name="Aude Adnot-Serra" userId="e7d12b93-217f-422f-ae2e-5ac1fc0bde9e" providerId="ADAL" clId="{4A5A0D28-75C7-4B06-B322-B757082B83CE}" dt="2022-08-03T13:28:33.891" v="245" actId="1035"/>
          <ac:graphicFrameMkLst>
            <pc:docMk/>
            <pc:sldMk cId="806053602" sldId="568"/>
            <ac:graphicFrameMk id="5" creationId="{BB0DC7F1-1131-4D56-9B82-7858844E0C71}"/>
          </ac:graphicFrameMkLst>
        </pc:graphicFrameChg>
      </pc:sldChg>
    </pc:docChg>
  </pc:docChgLst>
  <pc:docChgLst>
    <pc:chgData name="Alexander Olivas" userId="S::alexander.olivas@engineerscanada.ca::54ccce62-1bf7-4ce4-a0a6-6fba8b3ac6bd" providerId="AD" clId="Web-{382F2814-D546-35B0-0B34-C6A296225FBD}"/>
    <pc:docChg chg="modSld">
      <pc:chgData name="Alexander Olivas" userId="S::alexander.olivas@engineerscanada.ca::54ccce62-1bf7-4ce4-a0a6-6fba8b3ac6bd" providerId="AD" clId="Web-{382F2814-D546-35B0-0B34-C6A296225FBD}" dt="2020-11-20T12:54:30.606" v="11" actId="20577"/>
      <pc:docMkLst>
        <pc:docMk/>
      </pc:docMkLst>
      <pc:sldChg chg="addSp delSp modSp">
        <pc:chgData name="Alexander Olivas" userId="S::alexander.olivas@engineerscanada.ca::54ccce62-1bf7-4ce4-a0a6-6fba8b3ac6bd" providerId="AD" clId="Web-{382F2814-D546-35B0-0B34-C6A296225FBD}" dt="2020-11-20T12:54:30.606" v="10" actId="20577"/>
        <pc:sldMkLst>
          <pc:docMk/>
          <pc:sldMk cId="2790387873" sldId="491"/>
        </pc:sldMkLst>
        <pc:spChg chg="mod">
          <ac:chgData name="Alexander Olivas" userId="S::alexander.olivas@engineerscanada.ca::54ccce62-1bf7-4ce4-a0a6-6fba8b3ac6bd" providerId="AD" clId="Web-{382F2814-D546-35B0-0B34-C6A296225FBD}" dt="2020-11-20T12:54:30.606" v="10" actId="20577"/>
          <ac:spMkLst>
            <pc:docMk/>
            <pc:sldMk cId="2790387873" sldId="491"/>
            <ac:spMk id="3" creationId="{9B2FC569-A7AF-4FC4-A07E-9737251669B9}"/>
          </ac:spMkLst>
        </pc:spChg>
        <pc:picChg chg="del">
          <ac:chgData name="Alexander Olivas" userId="S::alexander.olivas@engineerscanada.ca::54ccce62-1bf7-4ce4-a0a6-6fba8b3ac6bd" providerId="AD" clId="Web-{382F2814-D546-35B0-0B34-C6A296225FBD}" dt="2020-11-20T12:50:33.199" v="0"/>
          <ac:picMkLst>
            <pc:docMk/>
            <pc:sldMk cId="2790387873" sldId="491"/>
            <ac:picMk id="5" creationId="{91520AE4-344F-468D-8F27-FFCC2D00A90A}"/>
          </ac:picMkLst>
        </pc:picChg>
        <pc:picChg chg="add mod">
          <ac:chgData name="Alexander Olivas" userId="S::alexander.olivas@engineerscanada.ca::54ccce62-1bf7-4ce4-a0a6-6fba8b3ac6bd" providerId="AD" clId="Web-{382F2814-D546-35B0-0B34-C6A296225FBD}" dt="2020-11-20T12:50:57.246" v="5" actId="1076"/>
          <ac:picMkLst>
            <pc:docMk/>
            <pc:sldMk cId="2790387873" sldId="491"/>
            <ac:picMk id="6" creationId="{A1CDBF1F-17D8-4E6B-A039-052A1875BCD7}"/>
          </ac:picMkLst>
        </pc:picChg>
      </pc:sldChg>
    </pc:docChg>
  </pc:docChgLst>
  <pc:docChgLst>
    <pc:chgData name="Alexander Olivas" userId="S::alexander.olivas@engineerscanada.ca::54ccce62-1bf7-4ce4-a0a6-6fba8b3ac6bd" providerId="AD" clId="Web-{EBD09DF2-D38A-A8B9-6647-DE510CE35E82}"/>
    <pc:docChg chg="modSld">
      <pc:chgData name="Alexander Olivas" userId="S::alexander.olivas@engineerscanada.ca::54ccce62-1bf7-4ce4-a0a6-6fba8b3ac6bd" providerId="AD" clId="Web-{EBD09DF2-D38A-A8B9-6647-DE510CE35E82}" dt="2021-08-12T16:53:07.798" v="1"/>
      <pc:docMkLst>
        <pc:docMk/>
      </pc:docMkLst>
      <pc:sldChg chg="modSp">
        <pc:chgData name="Alexander Olivas" userId="S::alexander.olivas@engineerscanada.ca::54ccce62-1bf7-4ce4-a0a6-6fba8b3ac6bd" providerId="AD" clId="Web-{EBD09DF2-D38A-A8B9-6647-DE510CE35E82}" dt="2021-08-12T16:53:07.798" v="1"/>
        <pc:sldMkLst>
          <pc:docMk/>
          <pc:sldMk cId="1365008694" sldId="546"/>
        </pc:sldMkLst>
        <pc:graphicFrameChg chg="modGraphic">
          <ac:chgData name="Alexander Olivas" userId="S::alexander.olivas@engineerscanada.ca::54ccce62-1bf7-4ce4-a0a6-6fba8b3ac6bd" providerId="AD" clId="Web-{EBD09DF2-D38A-A8B9-6647-DE510CE35E82}" dt="2021-08-12T16:53:07.798" v="1"/>
          <ac:graphicFrameMkLst>
            <pc:docMk/>
            <pc:sldMk cId="1365008694" sldId="546"/>
            <ac:graphicFrameMk id="5" creationId="{BB0DC7F1-1131-4D56-9B82-7858844E0C71}"/>
          </ac:graphicFrameMkLst>
        </pc:graphicFrameChg>
      </pc:sldChg>
    </pc:docChg>
  </pc:docChgLst>
  <pc:docChgLst>
    <pc:chgData name="Aude Adnot-Serra" userId="S::aude.adnot-serra@engineerscanada.ca::e7d12b93-217f-422f-ae2e-5ac1fc0bde9e" providerId="AD" clId="Web-{BF9B25D7-9132-E50A-6BE0-CED48B42E9BF}"/>
    <pc:docChg chg="mod">
      <pc:chgData name="Aude Adnot-Serra" userId="S::aude.adnot-serra@engineerscanada.ca::e7d12b93-217f-422f-ae2e-5ac1fc0bde9e" providerId="AD" clId="Web-{BF9B25D7-9132-E50A-6BE0-CED48B42E9BF}" dt="2022-07-14T14:44:57.487" v="8"/>
      <pc:docMkLst>
        <pc:docMk/>
      </pc:docMkLst>
      <pc:sldChg chg="modCm">
        <pc:chgData name="Aude Adnot-Serra" userId="S::aude.adnot-serra@engineerscanada.ca::e7d12b93-217f-422f-ae2e-5ac1fc0bde9e" providerId="AD" clId="Web-{BF9B25D7-9132-E50A-6BE0-CED48B42E9BF}" dt="2022-07-14T14:30:31.816" v="1"/>
        <pc:sldMkLst>
          <pc:docMk/>
          <pc:sldMk cId="1570516686" sldId="340"/>
        </pc:sldMkLst>
      </pc:sldChg>
      <pc:sldChg chg="addCm modCm">
        <pc:chgData name="Aude Adnot-Serra" userId="S::aude.adnot-serra@engineerscanada.ca::e7d12b93-217f-422f-ae2e-5ac1fc0bde9e" providerId="AD" clId="Web-{BF9B25D7-9132-E50A-6BE0-CED48B42E9BF}" dt="2022-07-14T14:32:58.178" v="3"/>
        <pc:sldMkLst>
          <pc:docMk/>
          <pc:sldMk cId="204002672" sldId="343"/>
        </pc:sldMkLst>
      </pc:sldChg>
      <pc:sldChg chg="modCm">
        <pc:chgData name="Aude Adnot-Serra" userId="S::aude.adnot-serra@engineerscanada.ca::e7d12b93-217f-422f-ae2e-5ac1fc0bde9e" providerId="AD" clId="Web-{BF9B25D7-9132-E50A-6BE0-CED48B42E9BF}" dt="2022-07-14T14:37:12.558" v="4"/>
        <pc:sldMkLst>
          <pc:docMk/>
          <pc:sldMk cId="3444757546" sldId="408"/>
        </pc:sldMkLst>
      </pc:sldChg>
      <pc:sldChg chg="addCm">
        <pc:chgData name="Aude Adnot-Serra" userId="S::aude.adnot-serra@engineerscanada.ca::e7d12b93-217f-422f-ae2e-5ac1fc0bde9e" providerId="AD" clId="Web-{BF9B25D7-9132-E50A-6BE0-CED48B42E9BF}" dt="2022-07-14T14:44:57.487" v="8"/>
        <pc:sldMkLst>
          <pc:docMk/>
          <pc:sldMk cId="2654405532" sldId="427"/>
        </pc:sldMkLst>
      </pc:sldChg>
      <pc:sldChg chg="addCm">
        <pc:chgData name="Aude Adnot-Serra" userId="S::aude.adnot-serra@engineerscanada.ca::e7d12b93-217f-422f-ae2e-5ac1fc0bde9e" providerId="AD" clId="Web-{BF9B25D7-9132-E50A-6BE0-CED48B42E9BF}" dt="2022-07-14T14:43:26.142" v="6"/>
        <pc:sldMkLst>
          <pc:docMk/>
          <pc:sldMk cId="3645650038" sldId="518"/>
        </pc:sldMkLst>
      </pc:sldChg>
      <pc:sldChg chg="addCm">
        <pc:chgData name="Aude Adnot-Serra" userId="S::aude.adnot-serra@engineerscanada.ca::e7d12b93-217f-422f-ae2e-5ac1fc0bde9e" providerId="AD" clId="Web-{BF9B25D7-9132-E50A-6BE0-CED48B42E9BF}" dt="2022-07-14T14:44:11.518" v="7"/>
        <pc:sldMkLst>
          <pc:docMk/>
          <pc:sldMk cId="2144183604" sldId="519"/>
        </pc:sldMkLst>
      </pc:sldChg>
      <pc:sldChg chg="addCm">
        <pc:chgData name="Aude Adnot-Serra" userId="S::aude.adnot-serra@engineerscanada.ca::e7d12b93-217f-422f-ae2e-5ac1fc0bde9e" providerId="AD" clId="Web-{BF9B25D7-9132-E50A-6BE0-CED48B42E9BF}" dt="2022-07-14T14:40:00.748" v="5"/>
        <pc:sldMkLst>
          <pc:docMk/>
          <pc:sldMk cId="1365008694" sldId="546"/>
        </pc:sldMkLst>
      </pc:sldChg>
    </pc:docChg>
  </pc:docChgLst>
  <pc:docChgLst>
    <pc:chgData name="Elise Guest" userId="S::elise.guest@engineerscanada.ca::296cd786-9de7-4d3a-a665-7e7ff39ed36b" providerId="AD" clId="Web-{C9D24B08-949F-18F9-8938-3E888FDC807A}"/>
    <pc:docChg chg="modSld">
      <pc:chgData name="Elise Guest" userId="S::elise.guest@engineerscanada.ca::296cd786-9de7-4d3a-a665-7e7ff39ed36b" providerId="AD" clId="Web-{C9D24B08-949F-18F9-8938-3E888FDC807A}" dt="2022-07-14T19:05:06.535" v="36"/>
      <pc:docMkLst>
        <pc:docMk/>
      </pc:docMkLst>
      <pc:sldChg chg="modSp addCm">
        <pc:chgData name="Elise Guest" userId="S::elise.guest@engineerscanada.ca::296cd786-9de7-4d3a-a665-7e7ff39ed36b" providerId="AD" clId="Web-{C9D24B08-949F-18F9-8938-3E888FDC807A}" dt="2022-07-14T18:50:45.245" v="5"/>
        <pc:sldMkLst>
          <pc:docMk/>
          <pc:sldMk cId="56606144" sldId="339"/>
        </pc:sldMkLst>
        <pc:spChg chg="mod">
          <ac:chgData name="Elise Guest" userId="S::elise.guest@engineerscanada.ca::296cd786-9de7-4d3a-a665-7e7ff39ed36b" providerId="AD" clId="Web-{C9D24B08-949F-18F9-8938-3E888FDC807A}" dt="2022-07-14T18:50:12.698" v="4" actId="20577"/>
          <ac:spMkLst>
            <pc:docMk/>
            <pc:sldMk cId="56606144" sldId="339"/>
            <ac:spMk id="6" creationId="{6EE72AB3-CB79-4BB4-BF14-2B92896BF205}"/>
          </ac:spMkLst>
        </pc:spChg>
      </pc:sldChg>
      <pc:sldChg chg="modSp">
        <pc:chgData name="Elise Guest" userId="S::elise.guest@engineerscanada.ca::296cd786-9de7-4d3a-a665-7e7ff39ed36b" providerId="AD" clId="Web-{C9D24B08-949F-18F9-8938-3E888FDC807A}" dt="2022-07-14T18:52:39.384" v="30" actId="20577"/>
        <pc:sldMkLst>
          <pc:docMk/>
          <pc:sldMk cId="204002672" sldId="343"/>
        </pc:sldMkLst>
        <pc:spChg chg="mod">
          <ac:chgData name="Elise Guest" userId="S::elise.guest@engineerscanada.ca::296cd786-9de7-4d3a-a665-7e7ff39ed36b" providerId="AD" clId="Web-{C9D24B08-949F-18F9-8938-3E888FDC807A}" dt="2022-07-14T18:51:57.541" v="6" actId="1076"/>
          <ac:spMkLst>
            <pc:docMk/>
            <pc:sldMk cId="204002672" sldId="343"/>
            <ac:spMk id="8" creationId="{B1A1E262-23C5-4026-8C76-F0D6ABEC8D45}"/>
          </ac:spMkLst>
        </pc:spChg>
        <pc:spChg chg="mod">
          <ac:chgData name="Elise Guest" userId="S::elise.guest@engineerscanada.ca::296cd786-9de7-4d3a-a665-7e7ff39ed36b" providerId="AD" clId="Web-{C9D24B08-949F-18F9-8938-3E888FDC807A}" dt="2022-07-14T18:52:34.556" v="24" actId="20577"/>
          <ac:spMkLst>
            <pc:docMk/>
            <pc:sldMk cId="204002672" sldId="343"/>
            <ac:spMk id="13" creationId="{5AD219CA-50AC-4CA0-BCBA-93B53DA5BAD8}"/>
          </ac:spMkLst>
        </pc:spChg>
        <pc:spChg chg="mod">
          <ac:chgData name="Elise Guest" userId="S::elise.guest@engineerscanada.ca::296cd786-9de7-4d3a-a665-7e7ff39ed36b" providerId="AD" clId="Web-{C9D24B08-949F-18F9-8938-3E888FDC807A}" dt="2022-07-14T18:52:39.384" v="30" actId="20577"/>
          <ac:spMkLst>
            <pc:docMk/>
            <pc:sldMk cId="204002672" sldId="343"/>
            <ac:spMk id="15" creationId="{B5A89F7F-814A-4DF2-980D-7E6DA39CB97D}"/>
          </ac:spMkLst>
        </pc:spChg>
      </pc:sldChg>
      <pc:sldChg chg="modSp">
        <pc:chgData name="Elise Guest" userId="S::elise.guest@engineerscanada.ca::296cd786-9de7-4d3a-a665-7e7ff39ed36b" providerId="AD" clId="Web-{C9D24B08-949F-18F9-8938-3E888FDC807A}" dt="2022-07-14T18:53:30.353" v="31" actId="1076"/>
        <pc:sldMkLst>
          <pc:docMk/>
          <pc:sldMk cId="3444757546" sldId="408"/>
        </pc:sldMkLst>
        <pc:spChg chg="mod">
          <ac:chgData name="Elise Guest" userId="S::elise.guest@engineerscanada.ca::296cd786-9de7-4d3a-a665-7e7ff39ed36b" providerId="AD" clId="Web-{C9D24B08-949F-18F9-8938-3E888FDC807A}" dt="2022-07-14T18:53:30.353" v="31" actId="1076"/>
          <ac:spMkLst>
            <pc:docMk/>
            <pc:sldMk cId="3444757546" sldId="408"/>
            <ac:spMk id="2" creationId="{86FAE110-6CB9-4BB4-87BE-CCEFDABB7552}"/>
          </ac:spMkLst>
        </pc:spChg>
      </pc:sldChg>
      <pc:sldChg chg="delCm">
        <pc:chgData name="Elise Guest" userId="S::elise.guest@engineerscanada.ca::296cd786-9de7-4d3a-a665-7e7ff39ed36b" providerId="AD" clId="Web-{C9D24B08-949F-18F9-8938-3E888FDC807A}" dt="2022-07-14T19:04:39.629" v="35"/>
        <pc:sldMkLst>
          <pc:docMk/>
          <pc:sldMk cId="2654405532" sldId="427"/>
        </pc:sldMkLst>
      </pc:sldChg>
      <pc:sldChg chg="modSp">
        <pc:chgData name="Elise Guest" userId="S::elise.guest@engineerscanada.ca::296cd786-9de7-4d3a-a665-7e7ff39ed36b" providerId="AD" clId="Web-{C9D24B08-949F-18F9-8938-3E888FDC807A}" dt="2022-07-14T18:52:20.556" v="18" actId="20577"/>
        <pc:sldMkLst>
          <pc:docMk/>
          <pc:sldMk cId="3534081844" sldId="487"/>
        </pc:sldMkLst>
        <pc:spChg chg="mod">
          <ac:chgData name="Elise Guest" userId="S::elise.guest@engineerscanada.ca::296cd786-9de7-4d3a-a665-7e7ff39ed36b" providerId="AD" clId="Web-{C9D24B08-949F-18F9-8938-3E888FDC807A}" dt="2022-07-14T18:52:20.556" v="18" actId="20577"/>
          <ac:spMkLst>
            <pc:docMk/>
            <pc:sldMk cId="3534081844" sldId="487"/>
            <ac:spMk id="34" creationId="{175E90E0-300E-460B-803E-EF4F3FD08135}"/>
          </ac:spMkLst>
        </pc:spChg>
      </pc:sldChg>
      <pc:sldChg chg="delCm">
        <pc:chgData name="Elise Guest" userId="S::elise.guest@engineerscanada.ca::296cd786-9de7-4d3a-a665-7e7ff39ed36b" providerId="AD" clId="Web-{C9D24B08-949F-18F9-8938-3E888FDC807A}" dt="2022-07-14T19:00:34.819" v="33"/>
        <pc:sldMkLst>
          <pc:docMk/>
          <pc:sldMk cId="3645650038" sldId="518"/>
        </pc:sldMkLst>
      </pc:sldChg>
      <pc:sldChg chg="delCm">
        <pc:chgData name="Elise Guest" userId="S::elise.guest@engineerscanada.ca::296cd786-9de7-4d3a-a665-7e7ff39ed36b" providerId="AD" clId="Web-{C9D24B08-949F-18F9-8938-3E888FDC807A}" dt="2022-07-14T19:00:37.740" v="34"/>
        <pc:sldMkLst>
          <pc:docMk/>
          <pc:sldMk cId="2144183604" sldId="519"/>
        </pc:sldMkLst>
      </pc:sldChg>
      <pc:sldChg chg="modCm">
        <pc:chgData name="Elise Guest" userId="S::elise.guest@engineerscanada.ca::296cd786-9de7-4d3a-a665-7e7ff39ed36b" providerId="AD" clId="Web-{C9D24B08-949F-18F9-8938-3E888FDC807A}" dt="2022-07-14T19:05:06.535" v="36"/>
        <pc:sldMkLst>
          <pc:docMk/>
          <pc:sldMk cId="1365008694" sldId="546"/>
        </pc:sldMkLst>
      </pc:sldChg>
    </pc:docChg>
  </pc:docChgLst>
  <pc:docChgLst>
    <pc:chgData name="Alexander Olivas" userId="54ccce62-1bf7-4ce4-a0a6-6fba8b3ac6bd" providerId="ADAL" clId="{90CF15C2-FA3B-4011-8BA9-DDECF553F47A}"/>
    <pc:docChg chg="undo custSel modSld">
      <pc:chgData name="Alexander Olivas" userId="54ccce62-1bf7-4ce4-a0a6-6fba8b3ac6bd" providerId="ADAL" clId="{90CF15C2-FA3B-4011-8BA9-DDECF553F47A}" dt="2020-11-19T18:25:06.019" v="112" actId="1592"/>
      <pc:docMkLst>
        <pc:docMk/>
      </pc:docMkLst>
      <pc:sldChg chg="delCm">
        <pc:chgData name="Alexander Olivas" userId="54ccce62-1bf7-4ce4-a0a6-6fba8b3ac6bd" providerId="ADAL" clId="{90CF15C2-FA3B-4011-8BA9-DDECF553F47A}" dt="2020-11-19T18:25:06.019" v="112" actId="1592"/>
        <pc:sldMkLst>
          <pc:docMk/>
          <pc:sldMk cId="1570516686" sldId="340"/>
        </pc:sldMkLst>
      </pc:sldChg>
      <pc:sldChg chg="addSp delSp modSp">
        <pc:chgData name="Alexander Olivas" userId="54ccce62-1bf7-4ce4-a0a6-6fba8b3ac6bd" providerId="ADAL" clId="{90CF15C2-FA3B-4011-8BA9-DDECF553F47A}" dt="2020-11-19T18:06:46.004" v="17" actId="27636"/>
        <pc:sldMkLst>
          <pc:docMk/>
          <pc:sldMk cId="741675429" sldId="414"/>
        </pc:sldMkLst>
        <pc:spChg chg="mod">
          <ac:chgData name="Alexander Olivas" userId="54ccce62-1bf7-4ce4-a0a6-6fba8b3ac6bd" providerId="ADAL" clId="{90CF15C2-FA3B-4011-8BA9-DDECF553F47A}" dt="2020-11-19T18:06:46.004" v="17" actId="27636"/>
          <ac:spMkLst>
            <pc:docMk/>
            <pc:sldMk cId="741675429" sldId="414"/>
            <ac:spMk id="3" creationId="{76BA500D-B3D3-478F-B149-5E1280F2BF1A}"/>
          </ac:spMkLst>
        </pc:spChg>
        <pc:spChg chg="add del mod">
          <ac:chgData name="Alexander Olivas" userId="54ccce62-1bf7-4ce4-a0a6-6fba8b3ac6bd" providerId="ADAL" clId="{90CF15C2-FA3B-4011-8BA9-DDECF553F47A}" dt="2020-11-19T18:06:45.876" v="16"/>
          <ac:spMkLst>
            <pc:docMk/>
            <pc:sldMk cId="741675429" sldId="414"/>
            <ac:spMk id="4" creationId="{15D0191B-BFBC-4AA3-9030-4BB77517B6D7}"/>
          </ac:spMkLst>
        </pc:spChg>
        <pc:spChg chg="add del mod">
          <ac:chgData name="Alexander Olivas" userId="54ccce62-1bf7-4ce4-a0a6-6fba8b3ac6bd" providerId="ADAL" clId="{90CF15C2-FA3B-4011-8BA9-DDECF553F47A}" dt="2020-11-19T18:06:45.876" v="16"/>
          <ac:spMkLst>
            <pc:docMk/>
            <pc:sldMk cId="741675429" sldId="414"/>
            <ac:spMk id="5" creationId="{23F11E6A-4BE8-43CC-A670-CB7B553A1649}"/>
          </ac:spMkLst>
        </pc:spChg>
        <pc:spChg chg="add del mod">
          <ac:chgData name="Alexander Olivas" userId="54ccce62-1bf7-4ce4-a0a6-6fba8b3ac6bd" providerId="ADAL" clId="{90CF15C2-FA3B-4011-8BA9-DDECF553F47A}" dt="2020-11-19T18:06:45.876" v="16"/>
          <ac:spMkLst>
            <pc:docMk/>
            <pc:sldMk cId="741675429" sldId="414"/>
            <ac:spMk id="7" creationId="{F6240CBB-E9CE-4CA9-A081-916C24F71044}"/>
          </ac:spMkLst>
        </pc:spChg>
      </pc:sldChg>
      <pc:sldChg chg="modSp">
        <pc:chgData name="Alexander Olivas" userId="54ccce62-1bf7-4ce4-a0a6-6fba8b3ac6bd" providerId="ADAL" clId="{90CF15C2-FA3B-4011-8BA9-DDECF553F47A}" dt="2020-11-19T18:14:59.379" v="45" actId="1037"/>
        <pc:sldMkLst>
          <pc:docMk/>
          <pc:sldMk cId="2390751550" sldId="416"/>
        </pc:sldMkLst>
        <pc:spChg chg="mod">
          <ac:chgData name="Alexander Olivas" userId="54ccce62-1bf7-4ce4-a0a6-6fba8b3ac6bd" providerId="ADAL" clId="{90CF15C2-FA3B-4011-8BA9-DDECF553F47A}" dt="2020-11-19T18:14:49.535" v="29" actId="14100"/>
          <ac:spMkLst>
            <pc:docMk/>
            <pc:sldMk cId="2390751550" sldId="416"/>
            <ac:spMk id="10" creationId="{BF869462-D795-4A28-85C9-91B74B67765B}"/>
          </ac:spMkLst>
        </pc:spChg>
        <pc:spChg chg="mod">
          <ac:chgData name="Alexander Olivas" userId="54ccce62-1bf7-4ce4-a0a6-6fba8b3ac6bd" providerId="ADAL" clId="{90CF15C2-FA3B-4011-8BA9-DDECF553F47A}" dt="2020-11-19T18:14:59.379" v="45" actId="1037"/>
          <ac:spMkLst>
            <pc:docMk/>
            <pc:sldMk cId="2390751550" sldId="416"/>
            <ac:spMk id="12" creationId="{11D62D66-DAD2-4D5F-A446-70FAC447189A}"/>
          </ac:spMkLst>
        </pc:spChg>
        <pc:picChg chg="mod">
          <ac:chgData name="Alexander Olivas" userId="54ccce62-1bf7-4ce4-a0a6-6fba8b3ac6bd" providerId="ADAL" clId="{90CF15C2-FA3B-4011-8BA9-DDECF553F47A}" dt="2020-11-19T18:14:53.911" v="37" actId="1037"/>
          <ac:picMkLst>
            <pc:docMk/>
            <pc:sldMk cId="2390751550" sldId="416"/>
            <ac:picMk id="11" creationId="{F59B7220-2A69-4001-86DC-D6786A12C00F}"/>
          </ac:picMkLst>
        </pc:picChg>
      </pc:sldChg>
      <pc:sldChg chg="modSp">
        <pc:chgData name="Alexander Olivas" userId="54ccce62-1bf7-4ce4-a0a6-6fba8b3ac6bd" providerId="ADAL" clId="{90CF15C2-FA3B-4011-8BA9-DDECF553F47A}" dt="2020-11-19T18:15:29.315" v="50" actId="1037"/>
        <pc:sldMkLst>
          <pc:docMk/>
          <pc:sldMk cId="2949886540" sldId="418"/>
        </pc:sldMkLst>
        <pc:picChg chg="mod">
          <ac:chgData name="Alexander Olivas" userId="54ccce62-1bf7-4ce4-a0a6-6fba8b3ac6bd" providerId="ADAL" clId="{90CF15C2-FA3B-4011-8BA9-DDECF553F47A}" dt="2020-11-19T18:15:29.315" v="50" actId="1037"/>
          <ac:picMkLst>
            <pc:docMk/>
            <pc:sldMk cId="2949886540" sldId="418"/>
            <ac:picMk id="6" creationId="{15F42488-EAF3-4791-A615-D0E02156A4BD}"/>
          </ac:picMkLst>
        </pc:picChg>
      </pc:sldChg>
      <pc:sldChg chg="modSp">
        <pc:chgData name="Alexander Olivas" userId="54ccce62-1bf7-4ce4-a0a6-6fba8b3ac6bd" providerId="ADAL" clId="{90CF15C2-FA3B-4011-8BA9-DDECF553F47A}" dt="2020-11-19T18:17:32.950" v="64" actId="14100"/>
        <pc:sldMkLst>
          <pc:docMk/>
          <pc:sldMk cId="1254352817" sldId="419"/>
        </pc:sldMkLst>
        <pc:spChg chg="mod">
          <ac:chgData name="Alexander Olivas" userId="54ccce62-1bf7-4ce4-a0a6-6fba8b3ac6bd" providerId="ADAL" clId="{90CF15C2-FA3B-4011-8BA9-DDECF553F47A}" dt="2020-11-19T18:17:21.704" v="58" actId="27636"/>
          <ac:spMkLst>
            <pc:docMk/>
            <pc:sldMk cId="1254352817" sldId="419"/>
            <ac:spMk id="12290" creationId="{00000000-0000-0000-0000-000000000000}"/>
          </ac:spMkLst>
        </pc:spChg>
        <pc:spChg chg="mod">
          <ac:chgData name="Alexander Olivas" userId="54ccce62-1bf7-4ce4-a0a6-6fba8b3ac6bd" providerId="ADAL" clId="{90CF15C2-FA3B-4011-8BA9-DDECF553F47A}" dt="2020-11-19T18:17:32.950" v="64" actId="14100"/>
          <ac:spMkLst>
            <pc:docMk/>
            <pc:sldMk cId="1254352817" sldId="419"/>
            <ac:spMk id="12291" creationId="{00000000-0000-0000-0000-000000000000}"/>
          </ac:spMkLst>
        </pc:spChg>
      </pc:sldChg>
      <pc:sldChg chg="modSp">
        <pc:chgData name="Alexander Olivas" userId="54ccce62-1bf7-4ce4-a0a6-6fba8b3ac6bd" providerId="ADAL" clId="{90CF15C2-FA3B-4011-8BA9-DDECF553F47A}" dt="2020-11-19T18:18:24.654" v="81" actId="1038"/>
        <pc:sldMkLst>
          <pc:docMk/>
          <pc:sldMk cId="824447425" sldId="421"/>
        </pc:sldMkLst>
        <pc:spChg chg="mod">
          <ac:chgData name="Alexander Olivas" userId="54ccce62-1bf7-4ce4-a0a6-6fba8b3ac6bd" providerId="ADAL" clId="{90CF15C2-FA3B-4011-8BA9-DDECF553F47A}" dt="2020-11-19T18:18:24.654" v="81" actId="1038"/>
          <ac:spMkLst>
            <pc:docMk/>
            <pc:sldMk cId="824447425" sldId="421"/>
            <ac:spMk id="5" creationId="{CA5AEE18-EACE-46AF-8236-CF357071F22F}"/>
          </ac:spMkLst>
        </pc:spChg>
        <pc:spChg chg="mod">
          <ac:chgData name="Alexander Olivas" userId="54ccce62-1bf7-4ce4-a0a6-6fba8b3ac6bd" providerId="ADAL" clId="{90CF15C2-FA3B-4011-8BA9-DDECF553F47A}" dt="2020-11-19T18:18:13.541" v="66" actId="27636"/>
          <ac:spMkLst>
            <pc:docMk/>
            <pc:sldMk cId="824447425" sldId="421"/>
            <ac:spMk id="14339" creationId="{00000000-0000-0000-0000-000000000000}"/>
          </ac:spMkLst>
        </pc:spChg>
        <pc:picChg chg="mod">
          <ac:chgData name="Alexander Olivas" userId="54ccce62-1bf7-4ce4-a0a6-6fba8b3ac6bd" providerId="ADAL" clId="{90CF15C2-FA3B-4011-8BA9-DDECF553F47A}" dt="2020-11-19T18:18:16.608" v="72" actId="1037"/>
          <ac:picMkLst>
            <pc:docMk/>
            <pc:sldMk cId="824447425" sldId="421"/>
            <ac:picMk id="4" creationId="{066CDD06-8656-4FD7-A8F1-4D8AFD213557}"/>
          </ac:picMkLst>
        </pc:picChg>
      </pc:sldChg>
      <pc:sldChg chg="modSp">
        <pc:chgData name="Alexander Olivas" userId="54ccce62-1bf7-4ce4-a0a6-6fba8b3ac6bd" providerId="ADAL" clId="{90CF15C2-FA3B-4011-8BA9-DDECF553F47A}" dt="2020-11-19T18:18:51.398" v="95" actId="1036"/>
        <pc:sldMkLst>
          <pc:docMk/>
          <pc:sldMk cId="3283941816" sldId="423"/>
        </pc:sldMkLst>
        <pc:spChg chg="mod">
          <ac:chgData name="Alexander Olivas" userId="54ccce62-1bf7-4ce4-a0a6-6fba8b3ac6bd" providerId="ADAL" clId="{90CF15C2-FA3B-4011-8BA9-DDECF553F47A}" dt="2020-11-19T18:18:51.398" v="95" actId="1036"/>
          <ac:spMkLst>
            <pc:docMk/>
            <pc:sldMk cId="3283941816" sldId="423"/>
            <ac:spMk id="4" creationId="{986C367B-17C4-477B-BCE3-B49B5B5D831F}"/>
          </ac:spMkLst>
        </pc:spChg>
        <pc:spChg chg="mod">
          <ac:chgData name="Alexander Olivas" userId="54ccce62-1bf7-4ce4-a0a6-6fba8b3ac6bd" providerId="ADAL" clId="{90CF15C2-FA3B-4011-8BA9-DDECF553F47A}" dt="2020-11-19T18:18:36.582" v="85" actId="27636"/>
          <ac:spMkLst>
            <pc:docMk/>
            <pc:sldMk cId="3283941816" sldId="423"/>
            <ac:spMk id="15362" creationId="{00000000-0000-0000-0000-000000000000}"/>
          </ac:spMkLst>
        </pc:spChg>
        <pc:spChg chg="mod">
          <ac:chgData name="Alexander Olivas" userId="54ccce62-1bf7-4ce4-a0a6-6fba8b3ac6bd" providerId="ADAL" clId="{90CF15C2-FA3B-4011-8BA9-DDECF553F47A}" dt="2020-11-19T18:18:41.765" v="89" actId="1035"/>
          <ac:spMkLst>
            <pc:docMk/>
            <pc:sldMk cId="3283941816" sldId="423"/>
            <ac:spMk id="15363" creationId="{00000000-0000-0000-0000-000000000000}"/>
          </ac:spMkLst>
        </pc:spChg>
      </pc:sldChg>
      <pc:sldChg chg="modSp">
        <pc:chgData name="Alexander Olivas" userId="54ccce62-1bf7-4ce4-a0a6-6fba8b3ac6bd" providerId="ADAL" clId="{90CF15C2-FA3B-4011-8BA9-DDECF553F47A}" dt="2020-11-19T18:19:19.534" v="99" actId="27636"/>
        <pc:sldMkLst>
          <pc:docMk/>
          <pc:sldMk cId="214993180" sldId="446"/>
        </pc:sldMkLst>
        <pc:spChg chg="mod">
          <ac:chgData name="Alexander Olivas" userId="54ccce62-1bf7-4ce4-a0a6-6fba8b3ac6bd" providerId="ADAL" clId="{90CF15C2-FA3B-4011-8BA9-DDECF553F47A}" dt="2020-11-19T18:19:19.534" v="99" actId="27636"/>
          <ac:spMkLst>
            <pc:docMk/>
            <pc:sldMk cId="214993180" sldId="446"/>
            <ac:spMk id="15362" creationId="{00000000-0000-0000-0000-000000000000}"/>
          </ac:spMkLst>
        </pc:spChg>
      </pc:sldChg>
      <pc:sldChg chg="modSp">
        <pc:chgData name="Alexander Olivas" userId="54ccce62-1bf7-4ce4-a0a6-6fba8b3ac6bd" providerId="ADAL" clId="{90CF15C2-FA3B-4011-8BA9-DDECF553F47A}" dt="2020-11-19T17:54:45.799" v="5" actId="255"/>
        <pc:sldMkLst>
          <pc:docMk/>
          <pc:sldMk cId="2519736135" sldId="489"/>
        </pc:sldMkLst>
        <pc:spChg chg="mod">
          <ac:chgData name="Alexander Olivas" userId="54ccce62-1bf7-4ce4-a0a6-6fba8b3ac6bd" providerId="ADAL" clId="{90CF15C2-FA3B-4011-8BA9-DDECF553F47A}" dt="2020-11-19T17:54:45.799" v="5" actId="255"/>
          <ac:spMkLst>
            <pc:docMk/>
            <pc:sldMk cId="2519736135" sldId="489"/>
            <ac:spMk id="7" creationId="{3B9F6CD8-3C62-4D58-9026-F37FC4E92B0E}"/>
          </ac:spMkLst>
        </pc:spChg>
      </pc:sldChg>
      <pc:sldChg chg="modSp delCm">
        <pc:chgData name="Alexander Olivas" userId="54ccce62-1bf7-4ce4-a0a6-6fba8b3ac6bd" providerId="ADAL" clId="{90CF15C2-FA3B-4011-8BA9-DDECF553F47A}" dt="2020-11-19T18:06:08.552" v="15" actId="1592"/>
        <pc:sldMkLst>
          <pc:docMk/>
          <pc:sldMk cId="2790387873" sldId="491"/>
        </pc:sldMkLst>
        <pc:spChg chg="mod">
          <ac:chgData name="Alexander Olivas" userId="54ccce62-1bf7-4ce4-a0a6-6fba8b3ac6bd" providerId="ADAL" clId="{90CF15C2-FA3B-4011-8BA9-DDECF553F47A}" dt="2020-11-19T18:05:45.961" v="12" actId="1037"/>
          <ac:spMkLst>
            <pc:docMk/>
            <pc:sldMk cId="2790387873" sldId="491"/>
            <ac:spMk id="3" creationId="{9B2FC569-A7AF-4FC4-A07E-9737251669B9}"/>
          </ac:spMkLst>
        </pc:spChg>
        <pc:picChg chg="mod">
          <ac:chgData name="Alexander Olivas" userId="54ccce62-1bf7-4ce4-a0a6-6fba8b3ac6bd" providerId="ADAL" clId="{90CF15C2-FA3B-4011-8BA9-DDECF553F47A}" dt="2020-11-19T18:05:47.672" v="14" actId="1037"/>
          <ac:picMkLst>
            <pc:docMk/>
            <pc:sldMk cId="2790387873" sldId="491"/>
            <ac:picMk id="5" creationId="{91520AE4-344F-468D-8F27-FFCC2D00A90A}"/>
          </ac:picMkLst>
        </pc:picChg>
      </pc:sldChg>
      <pc:sldChg chg="modSp">
        <pc:chgData name="Alexander Olivas" userId="54ccce62-1bf7-4ce4-a0a6-6fba8b3ac6bd" providerId="ADAL" clId="{90CF15C2-FA3B-4011-8BA9-DDECF553F47A}" dt="2020-11-19T18:20:46.178" v="111" actId="1036"/>
        <pc:sldMkLst>
          <pc:docMk/>
          <pc:sldMk cId="2144183604" sldId="519"/>
        </pc:sldMkLst>
        <pc:spChg chg="mod">
          <ac:chgData name="Alexander Olivas" userId="54ccce62-1bf7-4ce4-a0a6-6fba8b3ac6bd" providerId="ADAL" clId="{90CF15C2-FA3B-4011-8BA9-DDECF553F47A}" dt="2020-11-19T18:20:46.178" v="111" actId="1036"/>
          <ac:spMkLst>
            <pc:docMk/>
            <pc:sldMk cId="2144183604" sldId="519"/>
            <ac:spMk id="3" creationId="{76BA500D-B3D3-478F-B149-5E1280F2BF1A}"/>
          </ac:spMkLst>
        </pc:spChg>
      </pc:sldChg>
      <pc:sldChg chg="modSp">
        <pc:chgData name="Alexander Olivas" userId="54ccce62-1bf7-4ce4-a0a6-6fba8b3ac6bd" providerId="ADAL" clId="{90CF15C2-FA3B-4011-8BA9-DDECF553F47A}" dt="2020-11-19T18:12:21.798" v="22" actId="1037"/>
        <pc:sldMkLst>
          <pc:docMk/>
          <pc:sldMk cId="2767347625" sldId="523"/>
        </pc:sldMkLst>
        <pc:graphicFrameChg chg="mod">
          <ac:chgData name="Alexander Olivas" userId="54ccce62-1bf7-4ce4-a0a6-6fba8b3ac6bd" providerId="ADAL" clId="{90CF15C2-FA3B-4011-8BA9-DDECF553F47A}" dt="2020-11-19T18:12:21.798" v="22" actId="1037"/>
          <ac:graphicFrameMkLst>
            <pc:docMk/>
            <pc:sldMk cId="2767347625" sldId="523"/>
            <ac:graphicFrameMk id="5" creationId="{4A7A6D16-F1D2-45A9-A901-C89993388B39}"/>
          </ac:graphicFrameMkLst>
        </pc:graphicFrameChg>
      </pc:sldChg>
      <pc:sldChg chg="modSp">
        <pc:chgData name="Alexander Olivas" userId="54ccce62-1bf7-4ce4-a0a6-6fba8b3ac6bd" providerId="ADAL" clId="{90CF15C2-FA3B-4011-8BA9-DDECF553F47A}" dt="2020-11-19T18:11:07.123" v="18" actId="14734"/>
        <pc:sldMkLst>
          <pc:docMk/>
          <pc:sldMk cId="3465132523" sldId="526"/>
        </pc:sldMkLst>
        <pc:graphicFrameChg chg="modGraphic">
          <ac:chgData name="Alexander Olivas" userId="54ccce62-1bf7-4ce4-a0a6-6fba8b3ac6bd" providerId="ADAL" clId="{90CF15C2-FA3B-4011-8BA9-DDECF553F47A}" dt="2020-11-19T18:11:07.123" v="18" actId="14734"/>
          <ac:graphicFrameMkLst>
            <pc:docMk/>
            <pc:sldMk cId="3465132523" sldId="526"/>
            <ac:graphicFrameMk id="5" creationId="{3F737B2F-2C8C-48D0-93DC-165937D91A3A}"/>
          </ac:graphicFrameMkLst>
        </pc:graphicFrameChg>
      </pc:sldChg>
      <pc:sldChg chg="modSp">
        <pc:chgData name="Alexander Olivas" userId="54ccce62-1bf7-4ce4-a0a6-6fba8b3ac6bd" providerId="ADAL" clId="{90CF15C2-FA3B-4011-8BA9-DDECF553F47A}" dt="2020-11-19T18:12:46.211" v="26" actId="1037"/>
        <pc:sldMkLst>
          <pc:docMk/>
          <pc:sldMk cId="2533125317" sldId="527"/>
        </pc:sldMkLst>
        <pc:graphicFrameChg chg="mod">
          <ac:chgData name="Alexander Olivas" userId="54ccce62-1bf7-4ce4-a0a6-6fba8b3ac6bd" providerId="ADAL" clId="{90CF15C2-FA3B-4011-8BA9-DDECF553F47A}" dt="2020-11-19T18:12:46.211" v="26" actId="1037"/>
          <ac:graphicFrameMkLst>
            <pc:docMk/>
            <pc:sldMk cId="2533125317" sldId="527"/>
            <ac:graphicFrameMk id="5" creationId="{4A7A6D16-F1D2-45A9-A901-C89993388B39}"/>
          </ac:graphicFrameMkLst>
        </pc:graphicFrameChg>
      </pc:sldChg>
    </pc:docChg>
  </pc:docChgLst>
  <pc:docChgLst>
    <pc:chgData name="Mya Warken" userId="f0cb8bc5-a685-4bd4-920f-87ac8a1216a8" providerId="ADAL" clId="{8B385494-6825-42AC-A9B9-21CEFDC66563}"/>
    <pc:docChg chg="custSel modSld">
      <pc:chgData name="Mya Warken" userId="f0cb8bc5-a685-4bd4-920f-87ac8a1216a8" providerId="ADAL" clId="{8B385494-6825-42AC-A9B9-21CEFDC66563}" dt="2022-08-03T17:17:41.085" v="314"/>
      <pc:docMkLst>
        <pc:docMk/>
      </pc:docMkLst>
      <pc:sldChg chg="modSp mod modCm">
        <pc:chgData name="Mya Warken" userId="f0cb8bc5-a685-4bd4-920f-87ac8a1216a8" providerId="ADAL" clId="{8B385494-6825-42AC-A9B9-21CEFDC66563}" dt="2022-07-25T16:38:05.452" v="3" actId="1036"/>
        <pc:sldMkLst>
          <pc:docMk/>
          <pc:sldMk cId="56606144" sldId="339"/>
        </pc:sldMkLst>
        <pc:spChg chg="mod">
          <ac:chgData name="Mya Warken" userId="f0cb8bc5-a685-4bd4-920f-87ac8a1216a8" providerId="ADAL" clId="{8B385494-6825-42AC-A9B9-21CEFDC66563}" dt="2022-07-25T16:38:05.452" v="3" actId="1036"/>
          <ac:spMkLst>
            <pc:docMk/>
            <pc:sldMk cId="56606144" sldId="339"/>
            <ac:spMk id="23" creationId="{7DFBF97E-ADD9-45EC-93A8-A13E79F1C5D5}"/>
          </ac:spMkLst>
        </pc:spChg>
      </pc:sldChg>
      <pc:sldChg chg="modCm">
        <pc:chgData name="Mya Warken" userId="f0cb8bc5-a685-4bd4-920f-87ac8a1216a8" providerId="ADAL" clId="{8B385494-6825-42AC-A9B9-21CEFDC66563}" dt="2022-07-25T16:40:01.661" v="4"/>
        <pc:sldMkLst>
          <pc:docMk/>
          <pc:sldMk cId="1570516686" sldId="340"/>
        </pc:sldMkLst>
      </pc:sldChg>
      <pc:sldChg chg="modCm">
        <pc:chgData name="Mya Warken" userId="f0cb8bc5-a685-4bd4-920f-87ac8a1216a8" providerId="ADAL" clId="{8B385494-6825-42AC-A9B9-21CEFDC66563}" dt="2022-07-25T16:43:09.346" v="8"/>
        <pc:sldMkLst>
          <pc:docMk/>
          <pc:sldMk cId="3444757546" sldId="408"/>
        </pc:sldMkLst>
      </pc:sldChg>
      <pc:sldChg chg="addCm">
        <pc:chgData name="Mya Warken" userId="f0cb8bc5-a685-4bd4-920f-87ac8a1216a8" providerId="ADAL" clId="{8B385494-6825-42AC-A9B9-21CEFDC66563}" dt="2022-07-25T16:42:32.216" v="7"/>
        <pc:sldMkLst>
          <pc:docMk/>
          <pc:sldMk cId="1216214495" sldId="530"/>
        </pc:sldMkLst>
      </pc:sldChg>
      <pc:sldChg chg="addCm">
        <pc:chgData name="Mya Warken" userId="f0cb8bc5-a685-4bd4-920f-87ac8a1216a8" providerId="ADAL" clId="{8B385494-6825-42AC-A9B9-21CEFDC66563}" dt="2022-07-25T16:41:31.449" v="6"/>
        <pc:sldMkLst>
          <pc:docMk/>
          <pc:sldMk cId="3315241303" sldId="537"/>
        </pc:sldMkLst>
      </pc:sldChg>
      <pc:sldChg chg="modCm">
        <pc:chgData name="Mya Warken" userId="f0cb8bc5-a685-4bd4-920f-87ac8a1216a8" providerId="ADAL" clId="{8B385494-6825-42AC-A9B9-21CEFDC66563}" dt="2022-07-25T16:44:25.330" v="9"/>
        <pc:sldMkLst>
          <pc:docMk/>
          <pc:sldMk cId="1365008694" sldId="546"/>
        </pc:sldMkLst>
      </pc:sldChg>
      <pc:sldChg chg="addCm">
        <pc:chgData name="Mya Warken" userId="f0cb8bc5-a685-4bd4-920f-87ac8a1216a8" providerId="ADAL" clId="{8B385494-6825-42AC-A9B9-21CEFDC66563}" dt="2022-07-25T16:40:44.257" v="5"/>
        <pc:sldMkLst>
          <pc:docMk/>
          <pc:sldMk cId="3558766313" sldId="565"/>
        </pc:sldMkLst>
      </pc:sldChg>
      <pc:sldChg chg="modSp mod modCm">
        <pc:chgData name="Mya Warken" userId="f0cb8bc5-a685-4bd4-920f-87ac8a1216a8" providerId="ADAL" clId="{8B385494-6825-42AC-A9B9-21CEFDC66563}" dt="2022-08-03T17:17:41.085" v="314"/>
        <pc:sldMkLst>
          <pc:docMk/>
          <pc:sldMk cId="806053602" sldId="568"/>
        </pc:sldMkLst>
        <pc:spChg chg="mod">
          <ac:chgData name="Mya Warken" userId="f0cb8bc5-a685-4bd4-920f-87ac8a1216a8" providerId="ADAL" clId="{8B385494-6825-42AC-A9B9-21CEFDC66563}" dt="2022-08-03T17:16:04.989" v="310" actId="6549"/>
          <ac:spMkLst>
            <pc:docMk/>
            <pc:sldMk cId="806053602" sldId="568"/>
            <ac:spMk id="3" creationId="{928D228C-E550-CF95-97A9-DBCA450FC187}"/>
          </ac:spMkLst>
        </pc:spChg>
        <pc:graphicFrameChg chg="modGraphic">
          <ac:chgData name="Mya Warken" userId="f0cb8bc5-a685-4bd4-920f-87ac8a1216a8" providerId="ADAL" clId="{8B385494-6825-42AC-A9B9-21CEFDC66563}" dt="2022-08-03T17:17:00.745" v="313" actId="14734"/>
          <ac:graphicFrameMkLst>
            <pc:docMk/>
            <pc:sldMk cId="806053602" sldId="568"/>
            <ac:graphicFrameMk id="5" creationId="{BB0DC7F1-1131-4D56-9B82-7858844E0C71}"/>
          </ac:graphicFrameMkLst>
        </pc:graphicFrameChg>
      </pc:sldChg>
    </pc:docChg>
  </pc:docChgLst>
  <pc:docChgLst>
    <pc:chgData name="Aude Adnot-Serra" userId="S::aude.adnot-serra@engineerscanada.ca::e7d12b93-217f-422f-ae2e-5ac1fc0bde9e" providerId="AD" clId="Web-{BF4C309B-9C3F-1CD9-8D63-1C022CB86A39}"/>
    <pc:docChg chg="modSld">
      <pc:chgData name="Aude Adnot-Serra" userId="S::aude.adnot-serra@engineerscanada.ca::e7d12b93-217f-422f-ae2e-5ac1fc0bde9e" providerId="AD" clId="Web-{BF4C309B-9C3F-1CD9-8D63-1C022CB86A39}" dt="2020-12-08T18:50:46.949" v="14"/>
      <pc:docMkLst>
        <pc:docMk/>
      </pc:docMkLst>
      <pc:sldChg chg="delSp">
        <pc:chgData name="Aude Adnot-Serra" userId="S::aude.adnot-serra@engineerscanada.ca::e7d12b93-217f-422f-ae2e-5ac1fc0bde9e" providerId="AD" clId="Web-{BF4C309B-9C3F-1CD9-8D63-1C022CB86A39}" dt="2020-12-08T18:50:46.949" v="14"/>
        <pc:sldMkLst>
          <pc:docMk/>
          <pc:sldMk cId="3294869229" sldId="323"/>
        </pc:sldMkLst>
        <pc:spChg chg="del">
          <ac:chgData name="Aude Adnot-Serra" userId="S::aude.adnot-serra@engineerscanada.ca::e7d12b93-217f-422f-ae2e-5ac1fc0bde9e" providerId="AD" clId="Web-{BF4C309B-9C3F-1CD9-8D63-1C022CB86A39}" dt="2020-12-08T18:50:46.949" v="14"/>
          <ac:spMkLst>
            <pc:docMk/>
            <pc:sldMk cId="3294869229" sldId="323"/>
            <ac:spMk id="12" creationId="{00000000-0000-0000-0000-000000000000}"/>
          </ac:spMkLst>
        </pc:spChg>
      </pc:sldChg>
      <pc:sldChg chg="modSp">
        <pc:chgData name="Aude Adnot-Serra" userId="S::aude.adnot-serra@engineerscanada.ca::e7d12b93-217f-422f-ae2e-5ac1fc0bde9e" providerId="AD" clId="Web-{BF4C309B-9C3F-1CD9-8D63-1C022CB86A39}" dt="2020-12-08T18:49:14.980" v="0" actId="20577"/>
        <pc:sldMkLst>
          <pc:docMk/>
          <pc:sldMk cId="3590924944" sldId="333"/>
        </pc:sldMkLst>
        <pc:spChg chg="mod">
          <ac:chgData name="Aude Adnot-Serra" userId="S::aude.adnot-serra@engineerscanada.ca::e7d12b93-217f-422f-ae2e-5ac1fc0bde9e" providerId="AD" clId="Web-{BF4C309B-9C3F-1CD9-8D63-1C022CB86A39}" dt="2020-12-08T18:49:14.980" v="0" actId="20577"/>
          <ac:spMkLst>
            <pc:docMk/>
            <pc:sldMk cId="3590924944" sldId="333"/>
            <ac:spMk id="5" creationId="{46CA3ECC-87DF-4D2A-9602-25D5C9CF4809}"/>
          </ac:spMkLst>
        </pc:spChg>
      </pc:sldChg>
      <pc:sldChg chg="modSp">
        <pc:chgData name="Aude Adnot-Serra" userId="S::aude.adnot-serra@engineerscanada.ca::e7d12b93-217f-422f-ae2e-5ac1fc0bde9e" providerId="AD" clId="Web-{BF4C309B-9C3F-1CD9-8D63-1C022CB86A39}" dt="2020-12-08T18:49:40.855" v="3" actId="20577"/>
        <pc:sldMkLst>
          <pc:docMk/>
          <pc:sldMk cId="2412394274" sldId="344"/>
        </pc:sldMkLst>
        <pc:spChg chg="mod">
          <ac:chgData name="Aude Adnot-Serra" userId="S::aude.adnot-serra@engineerscanada.ca::e7d12b93-217f-422f-ae2e-5ac1fc0bde9e" providerId="AD" clId="Web-{BF4C309B-9C3F-1CD9-8D63-1C022CB86A39}" dt="2020-12-08T18:49:40.855" v="3" actId="20577"/>
          <ac:spMkLst>
            <pc:docMk/>
            <pc:sldMk cId="2412394274" sldId="344"/>
            <ac:spMk id="5" creationId="{0867B6AB-1FDC-4DED-BBC4-E79C115473B7}"/>
          </ac:spMkLst>
        </pc:spChg>
      </pc:sldChg>
      <pc:sldChg chg="modSp">
        <pc:chgData name="Aude Adnot-Serra" userId="S::aude.adnot-serra@engineerscanada.ca::e7d12b93-217f-422f-ae2e-5ac1fc0bde9e" providerId="AD" clId="Web-{BF4C309B-9C3F-1CD9-8D63-1C022CB86A39}" dt="2020-12-08T18:50:06.949" v="7" actId="20577"/>
        <pc:sldMkLst>
          <pc:docMk/>
          <pc:sldMk cId="3213369784" sldId="351"/>
        </pc:sldMkLst>
        <pc:spChg chg="mod">
          <ac:chgData name="Aude Adnot-Serra" userId="S::aude.adnot-serra@engineerscanada.ca::e7d12b93-217f-422f-ae2e-5ac1fc0bde9e" providerId="AD" clId="Web-{BF4C309B-9C3F-1CD9-8D63-1C022CB86A39}" dt="2020-12-08T18:50:06.949" v="7" actId="20577"/>
          <ac:spMkLst>
            <pc:docMk/>
            <pc:sldMk cId="3213369784" sldId="351"/>
            <ac:spMk id="5" creationId="{FE3CE684-5A54-4729-916D-F6B923A176DB}"/>
          </ac:spMkLst>
        </pc:spChg>
      </pc:sldChg>
      <pc:sldChg chg="modSp">
        <pc:chgData name="Aude Adnot-Serra" userId="S::aude.adnot-serra@engineerscanada.ca::e7d12b93-217f-422f-ae2e-5ac1fc0bde9e" providerId="AD" clId="Web-{BF4C309B-9C3F-1CD9-8D63-1C022CB86A39}" dt="2020-12-08T18:49:48.823" v="4" actId="20577"/>
        <pc:sldMkLst>
          <pc:docMk/>
          <pc:sldMk cId="1724063818" sldId="406"/>
        </pc:sldMkLst>
        <pc:spChg chg="mod">
          <ac:chgData name="Aude Adnot-Serra" userId="S::aude.adnot-serra@engineerscanada.ca::e7d12b93-217f-422f-ae2e-5ac1fc0bde9e" providerId="AD" clId="Web-{BF4C309B-9C3F-1CD9-8D63-1C022CB86A39}" dt="2020-12-08T18:49:48.823" v="4" actId="20577"/>
          <ac:spMkLst>
            <pc:docMk/>
            <pc:sldMk cId="1724063818" sldId="406"/>
            <ac:spMk id="5" creationId="{D8709933-EA0D-42B3-B562-CA5290577D31}"/>
          </ac:spMkLst>
        </pc:spChg>
      </pc:sldChg>
      <pc:sldChg chg="modSp">
        <pc:chgData name="Aude Adnot-Serra" userId="S::aude.adnot-serra@engineerscanada.ca::e7d12b93-217f-422f-ae2e-5ac1fc0bde9e" providerId="AD" clId="Web-{BF4C309B-9C3F-1CD9-8D63-1C022CB86A39}" dt="2020-12-08T18:50:31.058" v="11" actId="20577"/>
        <pc:sldMkLst>
          <pc:docMk/>
          <pc:sldMk cId="181604376" sldId="415"/>
        </pc:sldMkLst>
        <pc:spChg chg="mod">
          <ac:chgData name="Aude Adnot-Serra" userId="S::aude.adnot-serra@engineerscanada.ca::e7d12b93-217f-422f-ae2e-5ac1fc0bde9e" providerId="AD" clId="Web-{BF4C309B-9C3F-1CD9-8D63-1C022CB86A39}" dt="2020-12-08T18:50:31.058" v="11" actId="20577"/>
          <ac:spMkLst>
            <pc:docMk/>
            <pc:sldMk cId="181604376" sldId="415"/>
            <ac:spMk id="5" creationId="{AC537B0D-4C75-441E-8D51-9AE34640E9F6}"/>
          </ac:spMkLst>
        </pc:spChg>
      </pc:sldChg>
      <pc:sldChg chg="modSp">
        <pc:chgData name="Aude Adnot-Serra" userId="S::aude.adnot-serra@engineerscanada.ca::e7d12b93-217f-422f-ae2e-5ac1fc0bde9e" providerId="AD" clId="Web-{BF4C309B-9C3F-1CD9-8D63-1C022CB86A39}" dt="2020-12-08T18:50:40.339" v="13" actId="20577"/>
        <pc:sldMkLst>
          <pc:docMk/>
          <pc:sldMk cId="3265463740" sldId="444"/>
        </pc:sldMkLst>
        <pc:spChg chg="mod">
          <ac:chgData name="Aude Adnot-Serra" userId="S::aude.adnot-serra@engineerscanada.ca::e7d12b93-217f-422f-ae2e-5ac1fc0bde9e" providerId="AD" clId="Web-{BF4C309B-9C3F-1CD9-8D63-1C022CB86A39}" dt="2020-12-08T18:50:40.339" v="13" actId="20577"/>
          <ac:spMkLst>
            <pc:docMk/>
            <pc:sldMk cId="3265463740" sldId="444"/>
            <ac:spMk id="5" creationId="{94852258-5B75-4E13-8725-5FB3CD8C05D5}"/>
          </ac:spMkLst>
        </pc:spChg>
      </pc:sldChg>
      <pc:sldChg chg="modSp">
        <pc:chgData name="Aude Adnot-Serra" userId="S::aude.adnot-serra@engineerscanada.ca::e7d12b93-217f-422f-ae2e-5ac1fc0bde9e" providerId="AD" clId="Web-{BF4C309B-9C3F-1CD9-8D63-1C022CB86A39}" dt="2020-12-08T18:50:21.964" v="9" actId="20577"/>
        <pc:sldMkLst>
          <pc:docMk/>
          <pc:sldMk cId="429131207" sldId="467"/>
        </pc:sldMkLst>
        <pc:spChg chg="mod">
          <ac:chgData name="Aude Adnot-Serra" userId="S::aude.adnot-serra@engineerscanada.ca::e7d12b93-217f-422f-ae2e-5ac1fc0bde9e" providerId="AD" clId="Web-{BF4C309B-9C3F-1CD9-8D63-1C022CB86A39}" dt="2020-12-08T18:50:21.964" v="9" actId="20577"/>
          <ac:spMkLst>
            <pc:docMk/>
            <pc:sldMk cId="429131207" sldId="467"/>
            <ac:spMk id="6" creationId="{0361C116-B857-4661-9F3C-E62138B3A6E4}"/>
          </ac:spMkLst>
        </pc:spChg>
      </pc:sldChg>
      <pc:sldChg chg="modSp">
        <pc:chgData name="Aude Adnot-Serra" userId="S::aude.adnot-serra@engineerscanada.ca::e7d12b93-217f-422f-ae2e-5ac1fc0bde9e" providerId="AD" clId="Web-{BF4C309B-9C3F-1CD9-8D63-1C022CB86A39}" dt="2020-12-08T18:49:56.917" v="5" actId="20577"/>
        <pc:sldMkLst>
          <pc:docMk/>
          <pc:sldMk cId="2320804124" sldId="534"/>
        </pc:sldMkLst>
        <pc:spChg chg="mod">
          <ac:chgData name="Aude Adnot-Serra" userId="S::aude.adnot-serra@engineerscanada.ca::e7d12b93-217f-422f-ae2e-5ac1fc0bde9e" providerId="AD" clId="Web-{BF4C309B-9C3F-1CD9-8D63-1C022CB86A39}" dt="2020-12-08T18:49:56.917" v="5" actId="20577"/>
          <ac:spMkLst>
            <pc:docMk/>
            <pc:sldMk cId="2320804124" sldId="534"/>
            <ac:spMk id="5" creationId="{D8709933-EA0D-42B3-B562-CA5290577D31}"/>
          </ac:spMkLst>
        </pc:spChg>
      </pc:sldChg>
    </pc:docChg>
  </pc:docChgLst>
  <pc:docChgLst>
    <pc:chgData name="Mya Warken" userId="S::mya.warken@engineerscanada.ca::f0cb8bc5-a685-4bd4-920f-87ac8a1216a8" providerId="AD" clId="Web-{D70C5461-4048-2E36-5241-721ADEE455C9}"/>
    <pc:docChg chg="">
      <pc:chgData name="Mya Warken" userId="S::mya.warken@engineerscanada.ca::f0cb8bc5-a685-4bd4-920f-87ac8a1216a8" providerId="AD" clId="Web-{D70C5461-4048-2E36-5241-721ADEE455C9}" dt="2022-09-06T15:24:56.500" v="5"/>
      <pc:docMkLst>
        <pc:docMk/>
      </pc:docMkLst>
      <pc:sldChg chg="addCm modCm">
        <pc:chgData name="Mya Warken" userId="S::mya.warken@engineerscanada.ca::f0cb8bc5-a685-4bd4-920f-87ac8a1216a8" providerId="AD" clId="Web-{D70C5461-4048-2E36-5241-721ADEE455C9}" dt="2022-09-06T15:24:56.500" v="5"/>
        <pc:sldMkLst>
          <pc:docMk/>
          <pc:sldMk cId="1570516686" sldId="340"/>
        </pc:sldMkLst>
      </pc:sldChg>
      <pc:sldChg chg="addCm modCm">
        <pc:chgData name="Mya Warken" userId="S::mya.warken@engineerscanada.ca::f0cb8bc5-a685-4bd4-920f-87ac8a1216a8" providerId="AD" clId="Web-{D70C5461-4048-2E36-5241-721ADEE455C9}" dt="2022-09-06T15:19:44.790" v="3"/>
        <pc:sldMkLst>
          <pc:docMk/>
          <pc:sldMk cId="3558766313" sldId="565"/>
        </pc:sldMkLst>
      </pc:sldChg>
    </pc:docChg>
  </pc:docChgLst>
  <pc:docChgLst>
    <pc:chgData name="Aude Adnot-Serra" userId="S::aude.adnot-serra@engineerscanada.ca::e7d12b93-217f-422f-ae2e-5ac1fc0bde9e" providerId="AD" clId="Web-{8EBD06A4-C82E-6E67-09EB-6F9FFAFF569A}"/>
    <pc:docChg chg="modSld">
      <pc:chgData name="Aude Adnot-Serra" userId="S::aude.adnot-serra@engineerscanada.ca::e7d12b93-217f-422f-ae2e-5ac1fc0bde9e" providerId="AD" clId="Web-{8EBD06A4-C82E-6E67-09EB-6F9FFAFF569A}" dt="2023-09-22T16:07:36.689" v="10" actId="1076"/>
      <pc:docMkLst>
        <pc:docMk/>
      </pc:docMkLst>
      <pc:sldChg chg="addSp delSp modSp">
        <pc:chgData name="Aude Adnot-Serra" userId="S::aude.adnot-serra@engineerscanada.ca::e7d12b93-217f-422f-ae2e-5ac1fc0bde9e" providerId="AD" clId="Web-{8EBD06A4-C82E-6E67-09EB-6F9FFAFF569A}" dt="2023-09-22T16:07:15.813" v="5" actId="1076"/>
        <pc:sldMkLst>
          <pc:docMk/>
          <pc:sldMk cId="2390751550" sldId="416"/>
        </pc:sldMkLst>
        <pc:grpChg chg="del">
          <ac:chgData name="Aude Adnot-Serra" userId="S::aude.adnot-serra@engineerscanada.ca::e7d12b93-217f-422f-ae2e-5ac1fc0bde9e" providerId="AD" clId="Web-{8EBD06A4-C82E-6E67-09EB-6F9FFAFF569A}" dt="2023-09-22T16:06:58.750" v="0"/>
          <ac:grpSpMkLst>
            <pc:docMk/>
            <pc:sldMk cId="2390751550" sldId="416"/>
            <ac:grpSpMk id="13" creationId="{E2CCC733-1456-175C-6EC0-F3722FC7ABA4}"/>
          </ac:grpSpMkLst>
        </pc:grpChg>
        <pc:picChg chg="add mod">
          <ac:chgData name="Aude Adnot-Serra" userId="S::aude.adnot-serra@engineerscanada.ca::e7d12b93-217f-422f-ae2e-5ac1fc0bde9e" providerId="AD" clId="Web-{8EBD06A4-C82E-6E67-09EB-6F9FFAFF569A}" dt="2023-09-22T16:07:15.813" v="5" actId="1076"/>
          <ac:picMkLst>
            <pc:docMk/>
            <pc:sldMk cId="2390751550" sldId="416"/>
            <ac:picMk id="2" creationId="{F68A2BE9-237A-8284-CF44-C91BCC4642F4}"/>
          </ac:picMkLst>
        </pc:picChg>
      </pc:sldChg>
      <pc:sldChg chg="addSp delSp modSp">
        <pc:chgData name="Aude Adnot-Serra" userId="S::aude.adnot-serra@engineerscanada.ca::e7d12b93-217f-422f-ae2e-5ac1fc0bde9e" providerId="AD" clId="Web-{8EBD06A4-C82E-6E67-09EB-6F9FFAFF569A}" dt="2023-09-22T16:07:36.689" v="10" actId="1076"/>
        <pc:sldMkLst>
          <pc:docMk/>
          <pc:sldMk cId="824447425" sldId="421"/>
        </pc:sldMkLst>
        <pc:grpChg chg="del">
          <ac:chgData name="Aude Adnot-Serra" userId="S::aude.adnot-serra@engineerscanada.ca::e7d12b93-217f-422f-ae2e-5ac1fc0bde9e" providerId="AD" clId="Web-{8EBD06A4-C82E-6E67-09EB-6F9FFAFF569A}" dt="2023-09-22T16:07:28.298" v="6"/>
          <ac:grpSpMkLst>
            <pc:docMk/>
            <pc:sldMk cId="824447425" sldId="421"/>
            <ac:grpSpMk id="10" creationId="{83BA2442-C80A-C21D-E1FC-4B2A65CA9D1E}"/>
          </ac:grpSpMkLst>
        </pc:grpChg>
        <pc:picChg chg="add mod">
          <ac:chgData name="Aude Adnot-Serra" userId="S::aude.adnot-serra@engineerscanada.ca::e7d12b93-217f-422f-ae2e-5ac1fc0bde9e" providerId="AD" clId="Web-{8EBD06A4-C82E-6E67-09EB-6F9FFAFF569A}" dt="2023-09-22T16:07:36.689" v="10" actId="1076"/>
          <ac:picMkLst>
            <pc:docMk/>
            <pc:sldMk cId="824447425" sldId="421"/>
            <ac:picMk id="2" creationId="{83CA9671-FD77-3555-D7B9-DF700212FA7A}"/>
          </ac:picMkLst>
        </pc:picChg>
      </pc:sldChg>
    </pc:docChg>
  </pc:docChgLst>
  <pc:docChgLst>
    <pc:chgData name="Aude Adnot-Serra" userId="S::aude.adnot-serra@engineerscanada.ca::e7d12b93-217f-422f-ae2e-5ac1fc0bde9e" providerId="AD" clId="Web-{117871A1-F034-8D02-2E76-C322A047115B}"/>
    <pc:docChg chg="modSld">
      <pc:chgData name="Aude Adnot-Serra" userId="S::aude.adnot-serra@engineerscanada.ca::e7d12b93-217f-422f-ae2e-5ac1fc0bde9e" providerId="AD" clId="Web-{117871A1-F034-8D02-2E76-C322A047115B}" dt="2023-08-30T18:16:38.614" v="2"/>
      <pc:docMkLst>
        <pc:docMk/>
      </pc:docMkLst>
      <pc:sldChg chg="modSp">
        <pc:chgData name="Aude Adnot-Serra" userId="S::aude.adnot-serra@engineerscanada.ca::e7d12b93-217f-422f-ae2e-5ac1fc0bde9e" providerId="AD" clId="Web-{117871A1-F034-8D02-2E76-C322A047115B}" dt="2023-08-30T18:16:38.614" v="2"/>
        <pc:sldMkLst>
          <pc:docMk/>
          <pc:sldMk cId="3773975489" sldId="563"/>
        </pc:sldMkLst>
        <pc:graphicFrameChg chg="mod modGraphic">
          <ac:chgData name="Aude Adnot-Serra" userId="S::aude.adnot-serra@engineerscanada.ca::e7d12b93-217f-422f-ae2e-5ac1fc0bde9e" providerId="AD" clId="Web-{117871A1-F034-8D02-2E76-C322A047115B}" dt="2023-08-30T18:16:38.614" v="2"/>
          <ac:graphicFrameMkLst>
            <pc:docMk/>
            <pc:sldMk cId="3773975489" sldId="563"/>
            <ac:graphicFrameMk id="5" creationId="{3F737B2F-2C8C-48D0-93DC-165937D91A3A}"/>
          </ac:graphicFrameMkLst>
        </pc:graphicFrameChg>
      </pc:sldChg>
      <pc:sldChg chg="modSp">
        <pc:chgData name="Aude Adnot-Serra" userId="S::aude.adnot-serra@engineerscanada.ca::e7d12b93-217f-422f-ae2e-5ac1fc0bde9e" providerId="AD" clId="Web-{117871A1-F034-8D02-2E76-C322A047115B}" dt="2023-08-30T18:15:19.612" v="0" actId="20577"/>
        <pc:sldMkLst>
          <pc:docMk/>
          <pc:sldMk cId="2061361117" sldId="575"/>
        </pc:sldMkLst>
        <pc:spChg chg="mod">
          <ac:chgData name="Aude Adnot-Serra" userId="S::aude.adnot-serra@engineerscanada.ca::e7d12b93-217f-422f-ae2e-5ac1fc0bde9e" providerId="AD" clId="Web-{117871A1-F034-8D02-2E76-C322A047115B}" dt="2023-08-30T18:15:19.612" v="0" actId="20577"/>
          <ac:spMkLst>
            <pc:docMk/>
            <pc:sldMk cId="2061361117" sldId="575"/>
            <ac:spMk id="9218" creationId="{00000000-0000-0000-0000-000000000000}"/>
          </ac:spMkLst>
        </pc:spChg>
      </pc:sldChg>
    </pc:docChg>
  </pc:docChgLst>
  <pc:docChgLst>
    <pc:chgData name="Alexander Olivas" userId="54ccce62-1bf7-4ce4-a0a6-6fba8b3ac6bd" providerId="ADAL" clId="{A5D12176-4122-4611-A9E8-9E712C29BDB5}"/>
    <pc:docChg chg="custSel modSld">
      <pc:chgData name="Alexander Olivas" userId="54ccce62-1bf7-4ce4-a0a6-6fba8b3ac6bd" providerId="ADAL" clId="{A5D12176-4122-4611-A9E8-9E712C29BDB5}" dt="2021-07-23T11:55:36.166" v="13" actId="20577"/>
      <pc:docMkLst>
        <pc:docMk/>
      </pc:docMkLst>
      <pc:sldChg chg="modSp mod addCm modCm">
        <pc:chgData name="Alexander Olivas" userId="54ccce62-1bf7-4ce4-a0a6-6fba8b3ac6bd" providerId="ADAL" clId="{A5D12176-4122-4611-A9E8-9E712C29BDB5}" dt="2021-07-23T11:55:36.166" v="13" actId="20577"/>
        <pc:sldMkLst>
          <pc:docMk/>
          <pc:sldMk cId="56606144" sldId="339"/>
        </pc:sldMkLst>
        <pc:spChg chg="mod">
          <ac:chgData name="Alexander Olivas" userId="54ccce62-1bf7-4ce4-a0a6-6fba8b3ac6bd" providerId="ADAL" clId="{A5D12176-4122-4611-A9E8-9E712C29BDB5}" dt="2021-07-23T11:55:36.166" v="13" actId="20577"/>
          <ac:spMkLst>
            <pc:docMk/>
            <pc:sldMk cId="56606144" sldId="339"/>
            <ac:spMk id="21" creationId="{49BF51E2-F79F-4237-BEA8-B23B109C4640}"/>
          </ac:spMkLst>
        </pc:spChg>
      </pc:sldChg>
      <pc:sldChg chg="addCm modCm">
        <pc:chgData name="Alexander Olivas" userId="54ccce62-1bf7-4ce4-a0a6-6fba8b3ac6bd" providerId="ADAL" clId="{A5D12176-4122-4611-A9E8-9E712C29BDB5}" dt="2021-07-13T17:40:58.980" v="7"/>
        <pc:sldMkLst>
          <pc:docMk/>
          <pc:sldMk cId="1570516686" sldId="340"/>
        </pc:sldMkLst>
      </pc:sldChg>
      <pc:sldChg chg="addCm modCm">
        <pc:chgData name="Alexander Olivas" userId="54ccce62-1bf7-4ce4-a0a6-6fba8b3ac6bd" providerId="ADAL" clId="{A5D12176-4122-4611-A9E8-9E712C29BDB5}" dt="2021-07-13T17:39:28.089" v="1"/>
        <pc:sldMkLst>
          <pc:docMk/>
          <pc:sldMk cId="1674440877" sldId="532"/>
        </pc:sldMkLst>
      </pc:sldChg>
    </pc:docChg>
  </pc:docChgLst>
  <pc:docChgLst>
    <pc:chgData name="Alexander Olivas" userId="S::alexander.olivas@engineerscanada.ca::54ccce62-1bf7-4ce4-a0a6-6fba8b3ac6bd" providerId="AD" clId="Web-{EF4772E4-35B5-B1C0-8D8A-ECE5002D2D7A}"/>
    <pc:docChg chg="modSld">
      <pc:chgData name="Alexander Olivas" userId="S::alexander.olivas@engineerscanada.ca::54ccce62-1bf7-4ce4-a0a6-6fba8b3ac6bd" providerId="AD" clId="Web-{EF4772E4-35B5-B1C0-8D8A-ECE5002D2D7A}" dt="2021-07-13T17:21:07.790" v="5" actId="14100"/>
      <pc:docMkLst>
        <pc:docMk/>
      </pc:docMkLst>
      <pc:sldChg chg="modSp">
        <pc:chgData name="Alexander Olivas" userId="S::alexander.olivas@engineerscanada.ca::54ccce62-1bf7-4ce4-a0a6-6fba8b3ac6bd" providerId="AD" clId="Web-{EF4772E4-35B5-B1C0-8D8A-ECE5002D2D7A}" dt="2021-07-13T17:21:07.790" v="5" actId="14100"/>
        <pc:sldMkLst>
          <pc:docMk/>
          <pc:sldMk cId="56606144" sldId="339"/>
        </pc:sldMkLst>
        <pc:spChg chg="mod">
          <ac:chgData name="Alexander Olivas" userId="S::alexander.olivas@engineerscanada.ca::54ccce62-1bf7-4ce4-a0a6-6fba8b3ac6bd" providerId="AD" clId="Web-{EF4772E4-35B5-B1C0-8D8A-ECE5002D2D7A}" dt="2021-07-13T17:21:07.790" v="5" actId="14100"/>
          <ac:spMkLst>
            <pc:docMk/>
            <pc:sldMk cId="56606144" sldId="339"/>
            <ac:spMk id="17" creationId="{33906EC9-96C2-4B21-89E6-E052785A1FF5}"/>
          </ac:spMkLst>
        </pc:spChg>
        <pc:spChg chg="mod">
          <ac:chgData name="Alexander Olivas" userId="S::alexander.olivas@engineerscanada.ca::54ccce62-1bf7-4ce4-a0a6-6fba8b3ac6bd" providerId="AD" clId="Web-{EF4772E4-35B5-B1C0-8D8A-ECE5002D2D7A}" dt="2021-07-13T17:20:31.585" v="3" actId="20577"/>
          <ac:spMkLst>
            <pc:docMk/>
            <pc:sldMk cId="56606144" sldId="339"/>
            <ac:spMk id="19" creationId="{20CB6AAD-AA75-4EBA-A5C5-358C11ACDD00}"/>
          </ac:spMkLst>
        </pc:spChg>
        <pc:spChg chg="mod">
          <ac:chgData name="Alexander Olivas" userId="S::alexander.olivas@engineerscanada.ca::54ccce62-1bf7-4ce4-a0a6-6fba8b3ac6bd" providerId="AD" clId="Web-{EF4772E4-35B5-B1C0-8D8A-ECE5002D2D7A}" dt="2021-07-13T17:20:35.679" v="4" actId="20577"/>
          <ac:spMkLst>
            <pc:docMk/>
            <pc:sldMk cId="56606144" sldId="339"/>
            <ac:spMk id="21" creationId="{49BF51E2-F79F-4237-BEA8-B23B109C4640}"/>
          </ac:spMkLst>
        </pc:spChg>
      </pc:sldChg>
    </pc:docChg>
  </pc:docChgLst>
  <pc:docChgLst>
    <pc:chgData name="Elise Guest" userId="S::elise.guest@engineerscanada.ca::296cd786-9de7-4d3a-a665-7e7ff39ed36b" providerId="AD" clId="Web-{A94F086C-120A-F650-9552-72BFE5B00CD4}"/>
    <pc:docChg chg="delSld modSld sldOrd">
      <pc:chgData name="Elise Guest" userId="S::elise.guest@engineerscanada.ca::296cd786-9de7-4d3a-a665-7e7ff39ed36b" providerId="AD" clId="Web-{A94F086C-120A-F650-9552-72BFE5B00CD4}" dt="2022-07-25T18:40:41.647" v="344"/>
      <pc:docMkLst>
        <pc:docMk/>
      </pc:docMkLst>
      <pc:sldChg chg="modNotes">
        <pc:chgData name="Elise Guest" userId="S::elise.guest@engineerscanada.ca::296cd786-9de7-4d3a-a665-7e7ff39ed36b" providerId="AD" clId="Web-{A94F086C-120A-F650-9552-72BFE5B00CD4}" dt="2022-07-25T16:47:29.728" v="3"/>
        <pc:sldMkLst>
          <pc:docMk/>
          <pc:sldMk cId="529962671" sldId="334"/>
        </pc:sldMkLst>
      </pc:sldChg>
      <pc:sldChg chg="delSp modSp delCm">
        <pc:chgData name="Elise Guest" userId="S::elise.guest@engineerscanada.ca::296cd786-9de7-4d3a-a665-7e7ff39ed36b" providerId="AD" clId="Web-{A94F086C-120A-F650-9552-72BFE5B00CD4}" dt="2022-07-25T16:48:23.868" v="16"/>
        <pc:sldMkLst>
          <pc:docMk/>
          <pc:sldMk cId="56606144" sldId="339"/>
        </pc:sldMkLst>
        <pc:spChg chg="del">
          <ac:chgData name="Elise Guest" userId="S::elise.guest@engineerscanada.ca::296cd786-9de7-4d3a-a665-7e7ff39ed36b" providerId="AD" clId="Web-{A94F086C-120A-F650-9552-72BFE5B00CD4}" dt="2022-07-25T16:47:54.837" v="9"/>
          <ac:spMkLst>
            <pc:docMk/>
            <pc:sldMk cId="56606144" sldId="339"/>
            <ac:spMk id="8" creationId="{424CB657-794A-4E0C-9917-A2F6F2AF20CB}"/>
          </ac:spMkLst>
        </pc:spChg>
        <pc:spChg chg="del">
          <ac:chgData name="Elise Guest" userId="S::elise.guest@engineerscanada.ca::296cd786-9de7-4d3a-a665-7e7ff39ed36b" providerId="AD" clId="Web-{A94F086C-120A-F650-9552-72BFE5B00CD4}" dt="2022-07-25T16:47:57.353" v="10"/>
          <ac:spMkLst>
            <pc:docMk/>
            <pc:sldMk cId="56606144" sldId="339"/>
            <ac:spMk id="9" creationId="{4DBB43D3-50EF-4820-9632-554FA4EC4C32}"/>
          </ac:spMkLst>
        </pc:spChg>
        <pc:spChg chg="del">
          <ac:chgData name="Elise Guest" userId="S::elise.guest@engineerscanada.ca::296cd786-9de7-4d3a-a665-7e7ff39ed36b" providerId="AD" clId="Web-{A94F086C-120A-F650-9552-72BFE5B00CD4}" dt="2022-07-25T16:48:10.056" v="12"/>
          <ac:spMkLst>
            <pc:docMk/>
            <pc:sldMk cId="56606144" sldId="339"/>
            <ac:spMk id="14" creationId="{693565C1-95E4-4575-9B46-ACE5C083CCA2}"/>
          </ac:spMkLst>
        </pc:spChg>
        <pc:spChg chg="del">
          <ac:chgData name="Elise Guest" userId="S::elise.guest@engineerscanada.ca::296cd786-9de7-4d3a-a665-7e7ff39ed36b" providerId="AD" clId="Web-{A94F086C-120A-F650-9552-72BFE5B00CD4}" dt="2022-07-25T16:48:06.321" v="11"/>
          <ac:spMkLst>
            <pc:docMk/>
            <pc:sldMk cId="56606144" sldId="339"/>
            <ac:spMk id="16" creationId="{B5C299ED-EBEF-465E-A5F8-A3152A42FDB8}"/>
          </ac:spMkLst>
        </pc:spChg>
        <pc:grpChg chg="mod">
          <ac:chgData name="Elise Guest" userId="S::elise.guest@engineerscanada.ca::296cd786-9de7-4d3a-a665-7e7ff39ed36b" providerId="AD" clId="Web-{A94F086C-120A-F650-9552-72BFE5B00CD4}" dt="2022-07-25T16:48:13.774" v="13" actId="1076"/>
          <ac:grpSpMkLst>
            <pc:docMk/>
            <pc:sldMk cId="56606144" sldId="339"/>
            <ac:grpSpMk id="5" creationId="{2A5C59E8-C61E-4019-B745-CF511F03D8DA}"/>
          </ac:grpSpMkLst>
        </pc:grpChg>
        <pc:grpChg chg="del">
          <ac:chgData name="Elise Guest" userId="S::elise.guest@engineerscanada.ca::296cd786-9de7-4d3a-a665-7e7ff39ed36b" providerId="AD" clId="Web-{A94F086C-120A-F650-9552-72BFE5B00CD4}" dt="2022-07-25T16:48:06.321" v="11"/>
          <ac:grpSpMkLst>
            <pc:docMk/>
            <pc:sldMk cId="56606144" sldId="339"/>
            <ac:grpSpMk id="12" creationId="{054E240F-7B48-4641-9297-10DF536247B0}"/>
          </ac:grpSpMkLst>
        </pc:grpChg>
        <pc:grpChg chg="del">
          <ac:chgData name="Elise Guest" userId="S::elise.guest@engineerscanada.ca::296cd786-9de7-4d3a-a665-7e7ff39ed36b" providerId="AD" clId="Web-{A94F086C-120A-F650-9552-72BFE5B00CD4}" dt="2022-07-25T16:48:10.056" v="12"/>
          <ac:grpSpMkLst>
            <pc:docMk/>
            <pc:sldMk cId="56606144" sldId="339"/>
            <ac:grpSpMk id="13" creationId="{54EDC187-1443-4FE9-8F49-0E9DAE03B4CA}"/>
          </ac:grpSpMkLst>
        </pc:grpChg>
        <pc:picChg chg="mod">
          <ac:chgData name="Elise Guest" userId="S::elise.guest@engineerscanada.ca::296cd786-9de7-4d3a-a665-7e7ff39ed36b" providerId="AD" clId="Web-{A94F086C-120A-F650-9552-72BFE5B00CD4}" dt="2022-07-25T16:48:14.993" v="14" actId="1076"/>
          <ac:picMkLst>
            <pc:docMk/>
            <pc:sldMk cId="56606144" sldId="339"/>
            <ac:picMk id="22" creationId="{D4F67EFB-5B6B-41E9-840A-B29FFEC300EA}"/>
          </ac:picMkLst>
        </pc:picChg>
      </pc:sldChg>
      <pc:sldChg chg="delCm">
        <pc:chgData name="Elise Guest" userId="S::elise.guest@engineerscanada.ca::296cd786-9de7-4d3a-a665-7e7ff39ed36b" providerId="AD" clId="Web-{A94F086C-120A-F650-9552-72BFE5B00CD4}" dt="2022-07-25T16:48:57.649" v="17"/>
        <pc:sldMkLst>
          <pc:docMk/>
          <pc:sldMk cId="1570516686" sldId="340"/>
        </pc:sldMkLst>
      </pc:sldChg>
      <pc:sldChg chg="modNotes">
        <pc:chgData name="Elise Guest" userId="S::elise.guest@engineerscanada.ca::296cd786-9de7-4d3a-a665-7e7ff39ed36b" providerId="AD" clId="Web-{A94F086C-120A-F650-9552-72BFE5B00CD4}" dt="2022-07-25T16:47:36.369" v="7"/>
        <pc:sldMkLst>
          <pc:docMk/>
          <pc:sldMk cId="2910980980" sldId="345"/>
        </pc:sldMkLst>
      </pc:sldChg>
      <pc:sldChg chg="del">
        <pc:chgData name="Elise Guest" userId="S::elise.guest@engineerscanada.ca::296cd786-9de7-4d3a-a665-7e7ff39ed36b" providerId="AD" clId="Web-{A94F086C-120A-F650-9552-72BFE5B00CD4}" dt="2022-07-25T18:27:34.893" v="164"/>
        <pc:sldMkLst>
          <pc:docMk/>
          <pc:sldMk cId="1724063818" sldId="406"/>
        </pc:sldMkLst>
      </pc:sldChg>
      <pc:sldChg chg="delCm">
        <pc:chgData name="Elise Guest" userId="S::elise.guest@engineerscanada.ca::296cd786-9de7-4d3a-a665-7e7ff39ed36b" providerId="AD" clId="Web-{A94F086C-120A-F650-9552-72BFE5B00CD4}" dt="2022-07-25T18:28:40.298" v="167"/>
        <pc:sldMkLst>
          <pc:docMk/>
          <pc:sldMk cId="3444757546" sldId="408"/>
        </pc:sldMkLst>
      </pc:sldChg>
      <pc:sldChg chg="del">
        <pc:chgData name="Elise Guest" userId="S::elise.guest@engineerscanada.ca::296cd786-9de7-4d3a-a665-7e7ff39ed36b" providerId="AD" clId="Web-{A94F086C-120A-F650-9552-72BFE5B00CD4}" dt="2022-07-25T18:27:34.893" v="163"/>
        <pc:sldMkLst>
          <pc:docMk/>
          <pc:sldMk cId="1216214495" sldId="530"/>
        </pc:sldMkLst>
      </pc:sldChg>
      <pc:sldChg chg="del">
        <pc:chgData name="Elise Guest" userId="S::elise.guest@engineerscanada.ca::296cd786-9de7-4d3a-a665-7e7ff39ed36b" providerId="AD" clId="Web-{A94F086C-120A-F650-9552-72BFE5B00CD4}" dt="2022-07-25T18:27:34.893" v="162"/>
        <pc:sldMkLst>
          <pc:docMk/>
          <pc:sldMk cId="3085118306" sldId="531"/>
        </pc:sldMkLst>
      </pc:sldChg>
      <pc:sldChg chg="del">
        <pc:chgData name="Elise Guest" userId="S::elise.guest@engineerscanada.ca::296cd786-9de7-4d3a-a665-7e7ff39ed36b" providerId="AD" clId="Web-{A94F086C-120A-F650-9552-72BFE5B00CD4}" dt="2022-07-25T18:27:34.893" v="161"/>
        <pc:sldMkLst>
          <pc:docMk/>
          <pc:sldMk cId="2618364463" sldId="535"/>
        </pc:sldMkLst>
      </pc:sldChg>
      <pc:sldChg chg="modSp ord delCm">
        <pc:chgData name="Elise Guest" userId="S::elise.guest@engineerscanada.ca::296cd786-9de7-4d3a-a665-7e7ff39ed36b" providerId="AD" clId="Web-{A94F086C-120A-F650-9552-72BFE5B00CD4}" dt="2022-07-25T18:27:51.564" v="166"/>
        <pc:sldMkLst>
          <pc:docMk/>
          <pc:sldMk cId="3315241303" sldId="537"/>
        </pc:sldMkLst>
        <pc:spChg chg="mod">
          <ac:chgData name="Elise Guest" userId="S::elise.guest@engineerscanada.ca::296cd786-9de7-4d3a-a665-7e7ff39ed36b" providerId="AD" clId="Web-{A94F086C-120A-F650-9552-72BFE5B00CD4}" dt="2022-07-25T18:27:17.033" v="160" actId="20577"/>
          <ac:spMkLst>
            <pc:docMk/>
            <pc:sldMk cId="3315241303" sldId="537"/>
            <ac:spMk id="3" creationId="{42C7C6DA-DEF5-4945-B157-4B8EB83E73F8}"/>
          </ac:spMkLst>
        </pc:spChg>
      </pc:sldChg>
      <pc:sldChg chg="modSp modCm">
        <pc:chgData name="Elise Guest" userId="S::elise.guest@engineerscanada.ca::296cd786-9de7-4d3a-a665-7e7ff39ed36b" providerId="AD" clId="Web-{A94F086C-120A-F650-9552-72BFE5B00CD4}" dt="2022-07-25T18:40:41.647" v="344"/>
        <pc:sldMkLst>
          <pc:docMk/>
          <pc:sldMk cId="1365008694" sldId="546"/>
        </pc:sldMkLst>
        <pc:spChg chg="mod">
          <ac:chgData name="Elise Guest" userId="S::elise.guest@engineerscanada.ca::296cd786-9de7-4d3a-a665-7e7ff39ed36b" providerId="AD" clId="Web-{A94F086C-120A-F650-9552-72BFE5B00CD4}" dt="2022-07-25T18:37:18.994" v="293" actId="1076"/>
          <ac:spMkLst>
            <pc:docMk/>
            <pc:sldMk cId="1365008694" sldId="546"/>
            <ac:spMk id="2" creationId="{1451B1F6-A88D-408A-B5A7-09EB69FB9EFB}"/>
          </ac:spMkLst>
        </pc:spChg>
        <pc:spChg chg="mod">
          <ac:chgData name="Elise Guest" userId="S::elise.guest@engineerscanada.ca::296cd786-9de7-4d3a-a665-7e7ff39ed36b" providerId="AD" clId="Web-{A94F086C-120A-F650-9552-72BFE5B00CD4}" dt="2022-07-25T18:36:29.369" v="176" actId="1076"/>
          <ac:spMkLst>
            <pc:docMk/>
            <pc:sldMk cId="1365008694" sldId="546"/>
            <ac:spMk id="6" creationId="{4FEDD2A6-CAAE-4739-BB7D-51FC32D1CE0F}"/>
          </ac:spMkLst>
        </pc:spChg>
        <pc:graphicFrameChg chg="mod modGraphic">
          <ac:chgData name="Elise Guest" userId="S::elise.guest@engineerscanada.ca::296cd786-9de7-4d3a-a665-7e7ff39ed36b" providerId="AD" clId="Web-{A94F086C-120A-F650-9552-72BFE5B00CD4}" dt="2022-07-25T18:39:01.570" v="343"/>
          <ac:graphicFrameMkLst>
            <pc:docMk/>
            <pc:sldMk cId="1365008694" sldId="546"/>
            <ac:graphicFrameMk id="5" creationId="{BB0DC7F1-1131-4D56-9B82-7858844E0C71}"/>
          </ac:graphicFrameMkLst>
        </pc:graphicFrameChg>
      </pc:sldChg>
      <pc:sldChg chg="modNotes">
        <pc:chgData name="Elise Guest" userId="S::elise.guest@engineerscanada.ca::296cd786-9de7-4d3a-a665-7e7ff39ed36b" providerId="AD" clId="Web-{A94F086C-120A-F650-9552-72BFE5B00CD4}" dt="2022-07-25T16:47:20.103" v="2"/>
        <pc:sldMkLst>
          <pc:docMk/>
          <pc:sldMk cId="507486671" sldId="564"/>
        </pc:sldMkLst>
      </pc:sldChg>
      <pc:sldChg chg="delCm modNotes">
        <pc:chgData name="Elise Guest" userId="S::elise.guest@engineerscanada.ca::296cd786-9de7-4d3a-a665-7e7ff39ed36b" providerId="AD" clId="Web-{A94F086C-120A-F650-9552-72BFE5B00CD4}" dt="2022-07-25T18:26:17.206" v="157"/>
        <pc:sldMkLst>
          <pc:docMk/>
          <pc:sldMk cId="3558766313" sldId="565"/>
        </pc:sldMkLst>
      </pc:sldChg>
    </pc:docChg>
  </pc:docChgLst>
  <pc:docChgLst>
    <pc:chgData name="Michelle Oser" userId="a3ba7ef1-d8e6-4240-8e96-ca90961cf0c7" providerId="ADAL" clId="{D1784984-A3C3-461E-8E5E-64C49D61907E}"/>
    <pc:docChg chg="addSld">
      <pc:chgData name="Michelle Oser" userId="a3ba7ef1-d8e6-4240-8e96-ca90961cf0c7" providerId="ADAL" clId="{D1784984-A3C3-461E-8E5E-64C49D61907E}" dt="2021-07-21T15:56:44.903" v="1" actId="680"/>
      <pc:docMkLst>
        <pc:docMk/>
      </pc:docMkLst>
      <pc:sldChg chg="new">
        <pc:chgData name="Michelle Oser" userId="a3ba7ef1-d8e6-4240-8e96-ca90961cf0c7" providerId="ADAL" clId="{D1784984-A3C3-461E-8E5E-64C49D61907E}" dt="2021-07-19T13:37:28.010" v="0" actId="680"/>
        <pc:sldMkLst>
          <pc:docMk/>
          <pc:sldMk cId="4217152549" sldId="558"/>
        </pc:sldMkLst>
      </pc:sldChg>
      <pc:sldChg chg="new">
        <pc:chgData name="Michelle Oser" userId="a3ba7ef1-d8e6-4240-8e96-ca90961cf0c7" providerId="ADAL" clId="{D1784984-A3C3-461E-8E5E-64C49D61907E}" dt="2021-07-21T15:56:44.903" v="1" actId="680"/>
        <pc:sldMkLst>
          <pc:docMk/>
          <pc:sldMk cId="982437224" sldId="559"/>
        </pc:sldMkLst>
      </pc:sldChg>
    </pc:docChg>
  </pc:docChgLst>
  <pc:docChgLst>
    <pc:chgData name="Elise Guest" userId="296cd786-9de7-4d3a-a665-7e7ff39ed36b" providerId="ADAL" clId="{6B6913A6-C7D0-43FB-BD9F-B2AC0F552B67}"/>
    <pc:docChg chg="undo custSel addSld modSld">
      <pc:chgData name="Elise Guest" userId="296cd786-9de7-4d3a-a665-7e7ff39ed36b" providerId="ADAL" clId="{6B6913A6-C7D0-43FB-BD9F-B2AC0F552B67}" dt="2021-06-04T15:00:34.049" v="2814" actId="400"/>
      <pc:docMkLst>
        <pc:docMk/>
      </pc:docMkLst>
      <pc:sldChg chg="addCm modCm modNotesTx">
        <pc:chgData name="Elise Guest" userId="296cd786-9de7-4d3a-a665-7e7ff39ed36b" providerId="ADAL" clId="{6B6913A6-C7D0-43FB-BD9F-B2AC0F552B67}" dt="2021-05-31T14:24:38.289" v="368"/>
        <pc:sldMkLst>
          <pc:docMk/>
          <pc:sldMk cId="206880315" sldId="357"/>
        </pc:sldMkLst>
      </pc:sldChg>
      <pc:sldChg chg="modSp mod addCm modCm">
        <pc:chgData name="Elise Guest" userId="296cd786-9de7-4d3a-a665-7e7ff39ed36b" providerId="ADAL" clId="{6B6913A6-C7D0-43FB-BD9F-B2AC0F552B67}" dt="2021-05-31T14:43:11.616" v="2188"/>
        <pc:sldMkLst>
          <pc:docMk/>
          <pc:sldMk cId="1724063818" sldId="406"/>
        </pc:sldMkLst>
        <pc:spChg chg="mod">
          <ac:chgData name="Elise Guest" userId="296cd786-9de7-4d3a-a665-7e7ff39ed36b" providerId="ADAL" clId="{6B6913A6-C7D0-43FB-BD9F-B2AC0F552B67}" dt="2021-05-31T14:42:23.152" v="2186" actId="1076"/>
          <ac:spMkLst>
            <pc:docMk/>
            <pc:sldMk cId="1724063818" sldId="406"/>
            <ac:spMk id="2" creationId="{B3C61771-AD90-4B2F-B7A6-6E5A9E377E9B}"/>
          </ac:spMkLst>
        </pc:spChg>
      </pc:sldChg>
      <pc:sldChg chg="modSp mod">
        <pc:chgData name="Elise Guest" userId="296cd786-9de7-4d3a-a665-7e7ff39ed36b" providerId="ADAL" clId="{6B6913A6-C7D0-43FB-BD9F-B2AC0F552B67}" dt="2021-06-04T15:00:34.049" v="2814" actId="400"/>
        <pc:sldMkLst>
          <pc:docMk/>
          <pc:sldMk cId="3165490097" sldId="417"/>
        </pc:sldMkLst>
        <pc:spChg chg="mod">
          <ac:chgData name="Elise Guest" userId="296cd786-9de7-4d3a-a665-7e7ff39ed36b" providerId="ADAL" clId="{6B6913A6-C7D0-43FB-BD9F-B2AC0F552B67}" dt="2021-06-04T15:00:34.049" v="2814" actId="400"/>
          <ac:spMkLst>
            <pc:docMk/>
            <pc:sldMk cId="3165490097" sldId="417"/>
            <ac:spMk id="7" creationId="{54211D53-E54A-451C-8B22-668E75CE4158}"/>
          </ac:spMkLst>
        </pc:spChg>
      </pc:sldChg>
      <pc:sldChg chg="modSp mod addCm modCm modNotesTx">
        <pc:chgData name="Elise Guest" userId="296cd786-9de7-4d3a-a665-7e7ff39ed36b" providerId="ADAL" clId="{6B6913A6-C7D0-43FB-BD9F-B2AC0F552B67}" dt="2021-06-04T14:57:37.444" v="2649" actId="1076"/>
        <pc:sldMkLst>
          <pc:docMk/>
          <pc:sldMk cId="1254352817" sldId="419"/>
        </pc:sldMkLst>
        <pc:spChg chg="mod">
          <ac:chgData name="Elise Guest" userId="296cd786-9de7-4d3a-a665-7e7ff39ed36b" providerId="ADAL" clId="{6B6913A6-C7D0-43FB-BD9F-B2AC0F552B67}" dt="2021-06-04T14:57:37.444" v="2649" actId="1076"/>
          <ac:spMkLst>
            <pc:docMk/>
            <pc:sldMk cId="1254352817" sldId="419"/>
            <ac:spMk id="12290" creationId="{00000000-0000-0000-0000-000000000000}"/>
          </ac:spMkLst>
        </pc:spChg>
        <pc:spChg chg="mod">
          <ac:chgData name="Elise Guest" userId="296cd786-9de7-4d3a-a665-7e7ff39ed36b" providerId="ADAL" clId="{6B6913A6-C7D0-43FB-BD9F-B2AC0F552B67}" dt="2021-06-04T14:57:34.864" v="2648" actId="1076"/>
          <ac:spMkLst>
            <pc:docMk/>
            <pc:sldMk cId="1254352817" sldId="419"/>
            <ac:spMk id="12291" creationId="{00000000-0000-0000-0000-000000000000}"/>
          </ac:spMkLst>
        </pc:spChg>
      </pc:sldChg>
      <pc:sldChg chg="modSp mod addCm modCm">
        <pc:chgData name="Elise Guest" userId="296cd786-9de7-4d3a-a665-7e7ff39ed36b" providerId="ADAL" clId="{6B6913A6-C7D0-43FB-BD9F-B2AC0F552B67}" dt="2021-06-04T14:58:15.504" v="2679"/>
        <pc:sldMkLst>
          <pc:docMk/>
          <pc:sldMk cId="824447425" sldId="421"/>
        </pc:sldMkLst>
        <pc:spChg chg="mod">
          <ac:chgData name="Elise Guest" userId="296cd786-9de7-4d3a-a665-7e7ff39ed36b" providerId="ADAL" clId="{6B6913A6-C7D0-43FB-BD9F-B2AC0F552B67}" dt="2021-06-04T14:58:06.633" v="2677" actId="113"/>
          <ac:spMkLst>
            <pc:docMk/>
            <pc:sldMk cId="824447425" sldId="421"/>
            <ac:spMk id="14339" creationId="{00000000-0000-0000-0000-000000000000}"/>
          </ac:spMkLst>
        </pc:spChg>
      </pc:sldChg>
      <pc:sldChg chg="modSp mod">
        <pc:chgData name="Elise Guest" userId="296cd786-9de7-4d3a-a665-7e7ff39ed36b" providerId="ADAL" clId="{6B6913A6-C7D0-43FB-BD9F-B2AC0F552B67}" dt="2021-06-04T14:58:40.640" v="2683" actId="400"/>
        <pc:sldMkLst>
          <pc:docMk/>
          <pc:sldMk cId="3283941816" sldId="423"/>
        </pc:sldMkLst>
        <pc:spChg chg="mod">
          <ac:chgData name="Elise Guest" userId="296cd786-9de7-4d3a-a665-7e7ff39ed36b" providerId="ADAL" clId="{6B6913A6-C7D0-43FB-BD9F-B2AC0F552B67}" dt="2021-06-04T14:58:40.640" v="2683" actId="400"/>
          <ac:spMkLst>
            <pc:docMk/>
            <pc:sldMk cId="3283941816" sldId="423"/>
            <ac:spMk id="15363" creationId="{00000000-0000-0000-0000-000000000000}"/>
          </ac:spMkLst>
        </pc:spChg>
      </pc:sldChg>
      <pc:sldChg chg="modSp mod addCm modCm">
        <pc:chgData name="Elise Guest" userId="296cd786-9de7-4d3a-a665-7e7ff39ed36b" providerId="ADAL" clId="{6B6913A6-C7D0-43FB-BD9F-B2AC0F552B67}" dt="2021-06-04T14:59:57.660" v="2763" actId="1076"/>
        <pc:sldMkLst>
          <pc:docMk/>
          <pc:sldMk cId="214993180" sldId="446"/>
        </pc:sldMkLst>
        <pc:spChg chg="mod">
          <ac:chgData name="Elise Guest" userId="296cd786-9de7-4d3a-a665-7e7ff39ed36b" providerId="ADAL" clId="{6B6913A6-C7D0-43FB-BD9F-B2AC0F552B67}" dt="2021-06-04T14:59:57.660" v="2763" actId="1076"/>
          <ac:spMkLst>
            <pc:docMk/>
            <pc:sldMk cId="214993180" sldId="446"/>
            <ac:spMk id="15362" creationId="{00000000-0000-0000-0000-000000000000}"/>
          </ac:spMkLst>
        </pc:spChg>
        <pc:spChg chg="mod">
          <ac:chgData name="Elise Guest" userId="296cd786-9de7-4d3a-a665-7e7ff39ed36b" providerId="ADAL" clId="{6B6913A6-C7D0-43FB-BD9F-B2AC0F552B67}" dt="2021-06-04T14:59:53.333" v="2762" actId="1076"/>
          <ac:spMkLst>
            <pc:docMk/>
            <pc:sldMk cId="214993180" sldId="446"/>
            <ac:spMk id="15363" creationId="{00000000-0000-0000-0000-000000000000}"/>
          </ac:spMkLst>
        </pc:spChg>
      </pc:sldChg>
      <pc:sldChg chg="addSp delSp modSp mod addCm modCm modNotesTx">
        <pc:chgData name="Elise Guest" userId="296cd786-9de7-4d3a-a665-7e7ff39ed36b" providerId="ADAL" clId="{6B6913A6-C7D0-43FB-BD9F-B2AC0F552B67}" dt="2021-05-31T14:23:59.982" v="363"/>
        <pc:sldMkLst>
          <pc:docMk/>
          <pc:sldMk cId="2168077329" sldId="521"/>
        </pc:sldMkLst>
        <pc:picChg chg="del">
          <ac:chgData name="Elise Guest" userId="296cd786-9de7-4d3a-a665-7e7ff39ed36b" providerId="ADAL" clId="{6B6913A6-C7D0-43FB-BD9F-B2AC0F552B67}" dt="2021-05-31T14:15:36.833" v="1" actId="478"/>
          <ac:picMkLst>
            <pc:docMk/>
            <pc:sldMk cId="2168077329" sldId="521"/>
            <ac:picMk id="5" creationId="{0DF68371-8AD5-4FE7-A31E-6232B33953DE}"/>
          </ac:picMkLst>
        </pc:picChg>
        <pc:picChg chg="del">
          <ac:chgData name="Elise Guest" userId="296cd786-9de7-4d3a-a665-7e7ff39ed36b" providerId="ADAL" clId="{6B6913A6-C7D0-43FB-BD9F-B2AC0F552B67}" dt="2021-05-31T14:16:17.791" v="7" actId="478"/>
          <ac:picMkLst>
            <pc:docMk/>
            <pc:sldMk cId="2168077329" sldId="521"/>
            <ac:picMk id="6" creationId="{46BA100D-5210-437B-A382-6E08965D6821}"/>
          </ac:picMkLst>
        </pc:picChg>
        <pc:picChg chg="add mod">
          <ac:chgData name="Elise Guest" userId="296cd786-9de7-4d3a-a665-7e7ff39ed36b" providerId="ADAL" clId="{6B6913A6-C7D0-43FB-BD9F-B2AC0F552B67}" dt="2021-05-31T14:15:46.777" v="5" actId="1440"/>
          <ac:picMkLst>
            <pc:docMk/>
            <pc:sldMk cId="2168077329" sldId="521"/>
            <ac:picMk id="7" creationId="{8F62A84D-229E-42EC-AB34-36DF734B0783}"/>
          </ac:picMkLst>
        </pc:picChg>
        <pc:picChg chg="add mod">
          <ac:chgData name="Elise Guest" userId="296cd786-9de7-4d3a-a665-7e7ff39ed36b" providerId="ADAL" clId="{6B6913A6-C7D0-43FB-BD9F-B2AC0F552B67}" dt="2021-05-31T14:17:28.582" v="25" actId="1076"/>
          <ac:picMkLst>
            <pc:docMk/>
            <pc:sldMk cId="2168077329" sldId="521"/>
            <ac:picMk id="9" creationId="{DB0C2AF2-3245-49F4-8BF4-61A0BC5E958F}"/>
          </ac:picMkLst>
        </pc:picChg>
      </pc:sldChg>
      <pc:sldChg chg="modSp mod">
        <pc:chgData name="Elise Guest" userId="296cd786-9de7-4d3a-a665-7e7ff39ed36b" providerId="ADAL" clId="{6B6913A6-C7D0-43FB-BD9F-B2AC0F552B67}" dt="2021-05-31T14:28:16.095" v="700" actId="20577"/>
        <pc:sldMkLst>
          <pc:docMk/>
          <pc:sldMk cId="2315508661" sldId="529"/>
        </pc:sldMkLst>
        <pc:spChg chg="mod">
          <ac:chgData name="Elise Guest" userId="296cd786-9de7-4d3a-a665-7e7ff39ed36b" providerId="ADAL" clId="{6B6913A6-C7D0-43FB-BD9F-B2AC0F552B67}" dt="2021-05-31T14:28:16.095" v="700" actId="20577"/>
          <ac:spMkLst>
            <pc:docMk/>
            <pc:sldMk cId="2315508661" sldId="529"/>
            <ac:spMk id="3" creationId="{89F72068-81D3-4C75-8D90-B1A7BE3ABEC9}"/>
          </ac:spMkLst>
        </pc:spChg>
      </pc:sldChg>
      <pc:sldChg chg="modSp mod">
        <pc:chgData name="Elise Guest" userId="296cd786-9de7-4d3a-a665-7e7ff39ed36b" providerId="ADAL" clId="{6B6913A6-C7D0-43FB-BD9F-B2AC0F552B67}" dt="2021-05-31T14:20:23.716" v="310" actId="27636"/>
        <pc:sldMkLst>
          <pc:docMk/>
          <pc:sldMk cId="1216214495" sldId="530"/>
        </pc:sldMkLst>
        <pc:spChg chg="mod">
          <ac:chgData name="Elise Guest" userId="296cd786-9de7-4d3a-a665-7e7ff39ed36b" providerId="ADAL" clId="{6B6913A6-C7D0-43FB-BD9F-B2AC0F552B67}" dt="2021-05-31T14:20:23.716" v="310" actId="27636"/>
          <ac:spMkLst>
            <pc:docMk/>
            <pc:sldMk cId="1216214495" sldId="530"/>
            <ac:spMk id="3" creationId="{5AF1CA34-149A-4B91-B73B-1751A68D7BD6}"/>
          </ac:spMkLst>
        </pc:spChg>
      </pc:sldChg>
      <pc:sldChg chg="modSp mod addCm modCm modNotesTx">
        <pc:chgData name="Elise Guest" userId="296cd786-9de7-4d3a-a665-7e7ff39ed36b" providerId="ADAL" clId="{6B6913A6-C7D0-43FB-BD9F-B2AC0F552B67}" dt="2021-05-31T14:44:12.014" v="2213" actId="27636"/>
        <pc:sldMkLst>
          <pc:docMk/>
          <pc:sldMk cId="3085118306" sldId="531"/>
        </pc:sldMkLst>
        <pc:spChg chg="mod">
          <ac:chgData name="Elise Guest" userId="296cd786-9de7-4d3a-a665-7e7ff39ed36b" providerId="ADAL" clId="{6B6913A6-C7D0-43FB-BD9F-B2AC0F552B67}" dt="2021-05-31T14:44:12.014" v="2213" actId="27636"/>
          <ac:spMkLst>
            <pc:docMk/>
            <pc:sldMk cId="3085118306" sldId="531"/>
            <ac:spMk id="3" creationId="{5AF1CA34-149A-4B91-B73B-1751A68D7BD6}"/>
          </ac:spMkLst>
        </pc:spChg>
      </pc:sldChg>
      <pc:sldChg chg="modSp mod addCm delCm modCm modNotesTx">
        <pc:chgData name="Elise Guest" userId="296cd786-9de7-4d3a-a665-7e7ff39ed36b" providerId="ADAL" clId="{6B6913A6-C7D0-43FB-BD9F-B2AC0F552B67}" dt="2021-05-31T14:30:57.707" v="1030" actId="1592"/>
        <pc:sldMkLst>
          <pc:docMk/>
          <pc:sldMk cId="1397559885" sldId="533"/>
        </pc:sldMkLst>
        <pc:spChg chg="mod">
          <ac:chgData name="Elise Guest" userId="296cd786-9de7-4d3a-a665-7e7ff39ed36b" providerId="ADAL" clId="{6B6913A6-C7D0-43FB-BD9F-B2AC0F552B67}" dt="2021-05-31T14:30:51.888" v="1029" actId="27636"/>
          <ac:spMkLst>
            <pc:docMk/>
            <pc:sldMk cId="1397559885" sldId="533"/>
            <ac:spMk id="3" creationId="{47383C05-2C44-4417-9400-48DAD79BA4F7}"/>
          </ac:spMkLst>
        </pc:spChg>
      </pc:sldChg>
      <pc:sldChg chg="modSp new mod addCm modCm modNotesTx">
        <pc:chgData name="Elise Guest" userId="296cd786-9de7-4d3a-a665-7e7ff39ed36b" providerId="ADAL" clId="{6B6913A6-C7D0-43FB-BD9F-B2AC0F552B67}" dt="2021-05-31T14:45:08.271" v="2238" actId="20577"/>
        <pc:sldMkLst>
          <pc:docMk/>
          <pc:sldMk cId="2618364463" sldId="535"/>
        </pc:sldMkLst>
        <pc:spChg chg="mod">
          <ac:chgData name="Elise Guest" userId="296cd786-9de7-4d3a-a665-7e7ff39ed36b" providerId="ADAL" clId="{6B6913A6-C7D0-43FB-BD9F-B2AC0F552B67}" dt="2021-05-31T14:24:56.254" v="397" actId="5793"/>
          <ac:spMkLst>
            <pc:docMk/>
            <pc:sldMk cId="2618364463" sldId="535"/>
            <ac:spMk id="2" creationId="{DD278D28-CBCC-403C-9588-6B2F4328B26D}"/>
          </ac:spMkLst>
        </pc:spChg>
        <pc:spChg chg="mod">
          <ac:chgData name="Elise Guest" userId="296cd786-9de7-4d3a-a665-7e7ff39ed36b" providerId="ADAL" clId="{6B6913A6-C7D0-43FB-BD9F-B2AC0F552B67}" dt="2021-05-31T14:44:28.206" v="2219" actId="20577"/>
          <ac:spMkLst>
            <pc:docMk/>
            <pc:sldMk cId="2618364463" sldId="535"/>
            <ac:spMk id="3" creationId="{D17C63F2-CEFA-42E4-A708-AE30F5A1F674}"/>
          </ac:spMkLst>
        </pc:spChg>
      </pc:sldChg>
      <pc:sldChg chg="modSp new mod modNotesTx">
        <pc:chgData name="Elise Guest" userId="296cd786-9de7-4d3a-a665-7e7ff39ed36b" providerId="ADAL" clId="{6B6913A6-C7D0-43FB-BD9F-B2AC0F552B67}" dt="2021-05-31T14:46:12.518" v="2336" actId="20577"/>
        <pc:sldMkLst>
          <pc:docMk/>
          <pc:sldMk cId="130406352" sldId="536"/>
        </pc:sldMkLst>
        <pc:spChg chg="mod">
          <ac:chgData name="Elise Guest" userId="296cd786-9de7-4d3a-a665-7e7ff39ed36b" providerId="ADAL" clId="{6B6913A6-C7D0-43FB-BD9F-B2AC0F552B67}" dt="2021-05-31T14:36:56.109" v="1577" actId="20577"/>
          <ac:spMkLst>
            <pc:docMk/>
            <pc:sldMk cId="130406352" sldId="536"/>
            <ac:spMk id="2" creationId="{33B68C6D-3ABA-4E72-848B-4A4F81A64989}"/>
          </ac:spMkLst>
        </pc:spChg>
        <pc:spChg chg="mod">
          <ac:chgData name="Elise Guest" userId="296cd786-9de7-4d3a-a665-7e7ff39ed36b" providerId="ADAL" clId="{6B6913A6-C7D0-43FB-BD9F-B2AC0F552B67}" dt="2021-05-31T14:37:14.704" v="1594" actId="20577"/>
          <ac:spMkLst>
            <pc:docMk/>
            <pc:sldMk cId="130406352" sldId="536"/>
            <ac:spMk id="3" creationId="{26FAEF55-43B2-4C18-894E-D16FC2274A60}"/>
          </ac:spMkLst>
        </pc:spChg>
      </pc:sldChg>
    </pc:docChg>
  </pc:docChgLst>
  <pc:docChgLst>
    <pc:chgData name="Elise Guest" userId="S::elise.guest@engineerscanada.ca::296cd786-9de7-4d3a-a665-7e7ff39ed36b" providerId="AD" clId="Web-{0C1B6C30-8B92-0BEA-3EBF-AD9631A4DB55}"/>
    <pc:docChg chg="modSld">
      <pc:chgData name="Elise Guest" userId="S::elise.guest@engineerscanada.ca::296cd786-9de7-4d3a-a665-7e7ff39ed36b" providerId="AD" clId="Web-{0C1B6C30-8B92-0BEA-3EBF-AD9631A4DB55}" dt="2022-07-15T13:04:27.852" v="8" actId="20577"/>
      <pc:docMkLst>
        <pc:docMk/>
      </pc:docMkLst>
      <pc:sldChg chg="modSp modCm">
        <pc:chgData name="Elise Guest" userId="S::elise.guest@engineerscanada.ca::296cd786-9de7-4d3a-a665-7e7ff39ed36b" providerId="AD" clId="Web-{0C1B6C30-8B92-0BEA-3EBF-AD9631A4DB55}" dt="2022-07-15T13:04:27.852" v="8" actId="20577"/>
        <pc:sldMkLst>
          <pc:docMk/>
          <pc:sldMk cId="56606144" sldId="339"/>
        </pc:sldMkLst>
        <pc:spChg chg="mod">
          <ac:chgData name="Elise Guest" userId="S::elise.guest@engineerscanada.ca::296cd786-9de7-4d3a-a665-7e7ff39ed36b" providerId="AD" clId="Web-{0C1B6C30-8B92-0BEA-3EBF-AD9631A4DB55}" dt="2022-07-15T13:04:27.852" v="8" actId="20577"/>
          <ac:spMkLst>
            <pc:docMk/>
            <pc:sldMk cId="56606144" sldId="339"/>
            <ac:spMk id="21" creationId="{49BF51E2-F79F-4237-BEA8-B23B109C4640}"/>
          </ac:spMkLst>
        </pc:spChg>
      </pc:sldChg>
    </pc:docChg>
  </pc:docChgLst>
</pc:chgInfo>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3.xml><?xml version="1.0" encoding="utf-8"?>
<dgm:dataModel xmlns:dgm="http://schemas.openxmlformats.org/drawingml/2006/diagram" xmlns:a="http://schemas.openxmlformats.org/drawingml/2006/main">
  <dgm:ptLst>
    <dgm:pt modelId="{596ABCED-4B24-48DF-8ACD-35EF37C73DF7}" type="doc">
      <dgm:prSet loTypeId="urn:microsoft.com/office/officeart/2005/8/layout/cycle1" loCatId="cycle" qsTypeId="urn:microsoft.com/office/officeart/2005/8/quickstyle/3d1" qsCatId="3D" csTypeId="urn:microsoft.com/office/officeart/2005/8/colors/accent1_2" csCatId="accent1" phldr="1"/>
      <dgm:spPr/>
    </dgm:pt>
    <dgm:pt modelId="{845EEE4A-27BE-417C-B4E0-5A2FFC51294B}">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200" b="1" i="0" u="none" strike="noStrike" cap="none" normalizeH="0" baseline="0">
              <a:ln/>
              <a:effectLst/>
              <a:latin typeface="Arial" charset="0"/>
            </a:rPr>
            <a:t>Program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CA" sz="1200" b="1" i="0" u="none" strike="noStrike" cap="none" normalizeH="0" baseline="0">
              <a:ln/>
              <a:effectLst/>
              <a:latin typeface="Arial" charset="0"/>
            </a:rPr>
            <a:t>outcomes evaluated</a:t>
          </a:r>
        </a:p>
      </dgm:t>
    </dgm:pt>
    <dgm:pt modelId="{A67CA5C9-401C-45EC-89E7-2BDC667DE92B}" type="parTrans" cxnId="{0484B995-3730-4D51-A452-CC1623A1B879}">
      <dgm:prSet/>
      <dgm:spPr/>
      <dgm:t>
        <a:bodyPr/>
        <a:lstStyle/>
        <a:p>
          <a:endParaRPr lang="en-CA"/>
        </a:p>
      </dgm:t>
    </dgm:pt>
    <dgm:pt modelId="{1A55FC62-0038-46D9-802C-53CC2368A564}" type="sibTrans" cxnId="{0484B995-3730-4D51-A452-CC1623A1B879}">
      <dgm:prSet/>
      <dgm:spPr/>
      <dgm:t>
        <a:bodyPr/>
        <a:lstStyle/>
        <a:p>
          <a:endParaRPr lang="en-CA"/>
        </a:p>
      </dgm:t>
    </dgm:pt>
    <dgm:pt modelId="{370EAB79-A373-4F18-B038-060E828D981F}">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200" b="1" i="0" u="none" strike="noStrike" cap="none" normalizeH="0" baseline="0">
              <a:ln/>
              <a:effectLst/>
              <a:latin typeface="Arial" charset="0"/>
            </a:rPr>
            <a:t>Changes planned (curriculum, courses, performance metrics, etc.)</a:t>
          </a:r>
        </a:p>
      </dgm:t>
    </dgm:pt>
    <dgm:pt modelId="{FAB0DD00-68C9-45B2-8B0F-ED473EDFC3A0}" type="parTrans" cxnId="{53249523-6DD6-4BCF-974E-2AF7439E9F4F}">
      <dgm:prSet/>
      <dgm:spPr/>
      <dgm:t>
        <a:bodyPr/>
        <a:lstStyle/>
        <a:p>
          <a:endParaRPr lang="en-CA"/>
        </a:p>
      </dgm:t>
    </dgm:pt>
    <dgm:pt modelId="{B86ADAA0-774D-4AEA-A2E6-6C693165D544}" type="sibTrans" cxnId="{53249523-6DD6-4BCF-974E-2AF7439E9F4F}">
      <dgm:prSet/>
      <dgm:spPr/>
      <dgm:t>
        <a:bodyPr/>
        <a:lstStyle/>
        <a:p>
          <a:endParaRPr lang="en-CA"/>
        </a:p>
      </dgm:t>
    </dgm:pt>
    <dgm:pt modelId="{4435B3CC-AD38-4BA1-B047-965CCA36D067}">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200" b="1" i="0" u="none" strike="noStrike" cap="none" normalizeH="0" baseline="0">
              <a:ln/>
              <a:effectLst/>
              <a:latin typeface="Arial" charset="0"/>
            </a:rPr>
            <a:t>Changes implemented</a:t>
          </a:r>
        </a:p>
      </dgm:t>
    </dgm:pt>
    <dgm:pt modelId="{7F1614E1-B595-4C2C-8F98-9F10E38C4707}" type="parTrans" cxnId="{8EF27CF6-8F1A-49F1-BEA0-FDEC8C5A211D}">
      <dgm:prSet/>
      <dgm:spPr/>
      <dgm:t>
        <a:bodyPr/>
        <a:lstStyle/>
        <a:p>
          <a:endParaRPr lang="en-CA"/>
        </a:p>
      </dgm:t>
    </dgm:pt>
    <dgm:pt modelId="{F6AF19AF-9C1B-4D15-B2D5-98E80581B889}" type="sibTrans" cxnId="{8EF27CF6-8F1A-49F1-BEA0-FDEC8C5A211D}">
      <dgm:prSet/>
      <dgm:spPr/>
      <dgm:t>
        <a:bodyPr/>
        <a:lstStyle/>
        <a:p>
          <a:endParaRPr lang="en-CA"/>
        </a:p>
      </dgm:t>
    </dgm:pt>
    <dgm:pt modelId="{B70C33FC-B557-4768-BD7E-D688064B086B}">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200" b="1" i="0" u="none" strike="noStrike" cap="none" normalizeH="0" baseline="0">
              <a:ln/>
              <a:effectLst/>
              <a:latin typeface="Arial" charset="0"/>
            </a:rPr>
            <a:t>Data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CA" sz="1200" b="1" i="0" u="none" strike="noStrike" cap="none" normalizeH="0" baseline="0">
              <a:ln/>
              <a:effectLst/>
              <a:latin typeface="Arial" charset="0"/>
            </a:rPr>
            <a:t>collection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CA" sz="1200" b="1" i="0" u="none" strike="noStrike" cap="none" normalizeH="0" baseline="0">
              <a:ln/>
              <a:effectLst/>
              <a:latin typeface="Arial" charset="0"/>
            </a:rPr>
            <a:t> and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CA" sz="1200" b="1" i="0" u="none" strike="noStrike" cap="none" normalizeH="0" baseline="0">
              <a:ln/>
              <a:effectLst/>
              <a:latin typeface="Arial" charset="0"/>
            </a:rPr>
            <a:t>evaluation</a:t>
          </a:r>
        </a:p>
      </dgm:t>
    </dgm:pt>
    <dgm:pt modelId="{78099C14-0136-480C-AA21-115BF1981BFB}" type="parTrans" cxnId="{14CB7249-7024-469B-8E48-F33C1454E8EE}">
      <dgm:prSet/>
      <dgm:spPr/>
      <dgm:t>
        <a:bodyPr/>
        <a:lstStyle/>
        <a:p>
          <a:endParaRPr lang="en-CA"/>
        </a:p>
      </dgm:t>
    </dgm:pt>
    <dgm:pt modelId="{3F80236E-59D1-4EE4-8F01-2F076C398401}" type="sibTrans" cxnId="{14CB7249-7024-469B-8E48-F33C1454E8EE}">
      <dgm:prSet/>
      <dgm:spPr/>
      <dgm:t>
        <a:bodyPr/>
        <a:lstStyle/>
        <a:p>
          <a:endParaRPr lang="en-CA"/>
        </a:p>
      </dgm:t>
    </dgm:pt>
    <dgm:pt modelId="{E502347D-EFFE-4625-B251-7A4CE8AA29D8}" type="pres">
      <dgm:prSet presAssocID="{596ABCED-4B24-48DF-8ACD-35EF37C73DF7}" presName="cycle" presStyleCnt="0">
        <dgm:presLayoutVars>
          <dgm:dir/>
          <dgm:resizeHandles val="exact"/>
        </dgm:presLayoutVars>
      </dgm:prSet>
      <dgm:spPr/>
    </dgm:pt>
    <dgm:pt modelId="{68C2E969-BD03-48CB-BC07-CBFE926202BF}" type="pres">
      <dgm:prSet presAssocID="{845EEE4A-27BE-417C-B4E0-5A2FFC51294B}" presName="dummy" presStyleCnt="0"/>
      <dgm:spPr/>
    </dgm:pt>
    <dgm:pt modelId="{5416AFCE-C9A3-4B52-BD06-8EE0C8753CD7}" type="pres">
      <dgm:prSet presAssocID="{845EEE4A-27BE-417C-B4E0-5A2FFC51294B}" presName="node" presStyleLbl="revTx" presStyleIdx="0" presStyleCnt="4" custScaleX="101840" custScaleY="101840" custRadScaleRad="106998" custRadScaleInc="12116">
        <dgm:presLayoutVars>
          <dgm:bulletEnabled val="1"/>
        </dgm:presLayoutVars>
      </dgm:prSet>
      <dgm:spPr/>
    </dgm:pt>
    <dgm:pt modelId="{156A3E65-26A8-4D1D-8E17-FB3DDCEE21D6}" type="pres">
      <dgm:prSet presAssocID="{1A55FC62-0038-46D9-802C-53CC2368A564}" presName="sibTrans" presStyleLbl="node1" presStyleIdx="0" presStyleCnt="4" custScaleX="101840" custScaleY="101840"/>
      <dgm:spPr/>
    </dgm:pt>
    <dgm:pt modelId="{1623C625-3B68-4F8A-8B7F-F38E9364C411}" type="pres">
      <dgm:prSet presAssocID="{370EAB79-A373-4F18-B038-060E828D981F}" presName="dummy" presStyleCnt="0"/>
      <dgm:spPr/>
    </dgm:pt>
    <dgm:pt modelId="{CF612E32-779A-4469-B9B2-1FCB9A6AA7C8}" type="pres">
      <dgm:prSet presAssocID="{370EAB79-A373-4F18-B038-060E828D981F}" presName="node" presStyleLbl="revTx" presStyleIdx="1" presStyleCnt="4" custScaleX="101840" custScaleY="101840" custRadScaleRad="106998" custRadScaleInc="-12116">
        <dgm:presLayoutVars>
          <dgm:bulletEnabled val="1"/>
        </dgm:presLayoutVars>
      </dgm:prSet>
      <dgm:spPr/>
    </dgm:pt>
    <dgm:pt modelId="{B2B09FB1-4955-404A-9614-D2F2BFD1699B}" type="pres">
      <dgm:prSet presAssocID="{B86ADAA0-774D-4AEA-A2E6-6C693165D544}" presName="sibTrans" presStyleLbl="node1" presStyleIdx="1" presStyleCnt="4"/>
      <dgm:spPr/>
    </dgm:pt>
    <dgm:pt modelId="{826A022D-7AA9-4926-A854-54357491DD29}" type="pres">
      <dgm:prSet presAssocID="{4435B3CC-AD38-4BA1-B047-965CCA36D067}" presName="dummy" presStyleCnt="0"/>
      <dgm:spPr/>
    </dgm:pt>
    <dgm:pt modelId="{FD2C82B5-139F-4006-81B0-1550EAC1F29C}" type="pres">
      <dgm:prSet presAssocID="{4435B3CC-AD38-4BA1-B047-965CCA36D067}" presName="node" presStyleLbl="revTx" presStyleIdx="2" presStyleCnt="4" custScaleX="101840" custScaleY="101840" custRadScaleRad="105022" custRadScaleInc="8926">
        <dgm:presLayoutVars>
          <dgm:bulletEnabled val="1"/>
        </dgm:presLayoutVars>
      </dgm:prSet>
      <dgm:spPr/>
    </dgm:pt>
    <dgm:pt modelId="{D525DF4B-9FE9-41FA-BCB5-A1F2EF07F13E}" type="pres">
      <dgm:prSet presAssocID="{F6AF19AF-9C1B-4D15-B2D5-98E80581B889}" presName="sibTrans" presStyleLbl="node1" presStyleIdx="2" presStyleCnt="4" custScaleX="101840" custScaleY="101840"/>
      <dgm:spPr/>
    </dgm:pt>
    <dgm:pt modelId="{5296ED6C-8948-4683-BA30-E8971C66781F}" type="pres">
      <dgm:prSet presAssocID="{B70C33FC-B557-4768-BD7E-D688064B086B}" presName="dummy" presStyleCnt="0"/>
      <dgm:spPr/>
    </dgm:pt>
    <dgm:pt modelId="{5B7DF627-234B-43B6-B5E0-59B6C602982D}" type="pres">
      <dgm:prSet presAssocID="{B70C33FC-B557-4768-BD7E-D688064B086B}" presName="node" presStyleLbl="revTx" presStyleIdx="3" presStyleCnt="4" custScaleX="101840" custScaleY="101840" custRadScaleRad="106649" custRadScaleInc="-5756">
        <dgm:presLayoutVars>
          <dgm:bulletEnabled val="1"/>
        </dgm:presLayoutVars>
      </dgm:prSet>
      <dgm:spPr/>
    </dgm:pt>
    <dgm:pt modelId="{3C4C46D4-B63B-42E7-8E6D-49B040281B81}" type="pres">
      <dgm:prSet presAssocID="{3F80236E-59D1-4EE4-8F01-2F076C398401}" presName="sibTrans" presStyleLbl="node1" presStyleIdx="3" presStyleCnt="4" custScaleX="100001"/>
      <dgm:spPr/>
    </dgm:pt>
  </dgm:ptLst>
  <dgm:cxnLst>
    <dgm:cxn modelId="{E9A6B019-8262-4E2B-9D6D-8E745F314FA4}" type="presOf" srcId="{845EEE4A-27BE-417C-B4E0-5A2FFC51294B}" destId="{5416AFCE-C9A3-4B52-BD06-8EE0C8753CD7}" srcOrd="0" destOrd="0" presId="urn:microsoft.com/office/officeart/2005/8/layout/cycle1"/>
    <dgm:cxn modelId="{9E3FB121-15F5-41AC-9533-EAE44E4E58DD}" type="presOf" srcId="{3F80236E-59D1-4EE4-8F01-2F076C398401}" destId="{3C4C46D4-B63B-42E7-8E6D-49B040281B81}" srcOrd="0" destOrd="0" presId="urn:microsoft.com/office/officeart/2005/8/layout/cycle1"/>
    <dgm:cxn modelId="{53249523-6DD6-4BCF-974E-2AF7439E9F4F}" srcId="{596ABCED-4B24-48DF-8ACD-35EF37C73DF7}" destId="{370EAB79-A373-4F18-B038-060E828D981F}" srcOrd="1" destOrd="0" parTransId="{FAB0DD00-68C9-45B2-8B0F-ED473EDFC3A0}" sibTransId="{B86ADAA0-774D-4AEA-A2E6-6C693165D544}"/>
    <dgm:cxn modelId="{46B5CB36-81A7-4F86-96F8-A4192FB2BC3C}" type="presOf" srcId="{B70C33FC-B557-4768-BD7E-D688064B086B}" destId="{5B7DF627-234B-43B6-B5E0-59B6C602982D}" srcOrd="0" destOrd="0" presId="urn:microsoft.com/office/officeart/2005/8/layout/cycle1"/>
    <dgm:cxn modelId="{14CB7249-7024-469B-8E48-F33C1454E8EE}" srcId="{596ABCED-4B24-48DF-8ACD-35EF37C73DF7}" destId="{B70C33FC-B557-4768-BD7E-D688064B086B}" srcOrd="3" destOrd="0" parTransId="{78099C14-0136-480C-AA21-115BF1981BFB}" sibTransId="{3F80236E-59D1-4EE4-8F01-2F076C398401}"/>
    <dgm:cxn modelId="{A34CCE77-3679-4DDD-9573-6142AB628322}" type="presOf" srcId="{F6AF19AF-9C1B-4D15-B2D5-98E80581B889}" destId="{D525DF4B-9FE9-41FA-BCB5-A1F2EF07F13E}" srcOrd="0" destOrd="0" presId="urn:microsoft.com/office/officeart/2005/8/layout/cycle1"/>
    <dgm:cxn modelId="{816D0483-1F69-4FFB-9819-2D7262022CA7}" type="presOf" srcId="{4435B3CC-AD38-4BA1-B047-965CCA36D067}" destId="{FD2C82B5-139F-4006-81B0-1550EAC1F29C}" srcOrd="0" destOrd="0" presId="urn:microsoft.com/office/officeart/2005/8/layout/cycle1"/>
    <dgm:cxn modelId="{0484B995-3730-4D51-A452-CC1623A1B879}" srcId="{596ABCED-4B24-48DF-8ACD-35EF37C73DF7}" destId="{845EEE4A-27BE-417C-B4E0-5A2FFC51294B}" srcOrd="0" destOrd="0" parTransId="{A67CA5C9-401C-45EC-89E7-2BDC667DE92B}" sibTransId="{1A55FC62-0038-46D9-802C-53CC2368A564}"/>
    <dgm:cxn modelId="{62E8019A-C1B2-436C-A700-EABF50AB7704}" type="presOf" srcId="{B86ADAA0-774D-4AEA-A2E6-6C693165D544}" destId="{B2B09FB1-4955-404A-9614-D2F2BFD1699B}" srcOrd="0" destOrd="0" presId="urn:microsoft.com/office/officeart/2005/8/layout/cycle1"/>
    <dgm:cxn modelId="{FF08F5B5-DB79-4921-8DCB-94DA2B7151D4}" type="presOf" srcId="{1A55FC62-0038-46D9-802C-53CC2368A564}" destId="{156A3E65-26A8-4D1D-8E17-FB3DDCEE21D6}" srcOrd="0" destOrd="0" presId="urn:microsoft.com/office/officeart/2005/8/layout/cycle1"/>
    <dgm:cxn modelId="{6285EDCF-AAD4-4E2A-947D-9DFD52A67B5C}" type="presOf" srcId="{370EAB79-A373-4F18-B038-060E828D981F}" destId="{CF612E32-779A-4469-B9B2-1FCB9A6AA7C8}" srcOrd="0" destOrd="0" presId="urn:microsoft.com/office/officeart/2005/8/layout/cycle1"/>
    <dgm:cxn modelId="{297D4ADE-8B22-4432-B63D-D7B3589374E3}" type="presOf" srcId="{596ABCED-4B24-48DF-8ACD-35EF37C73DF7}" destId="{E502347D-EFFE-4625-B251-7A4CE8AA29D8}" srcOrd="0" destOrd="0" presId="urn:microsoft.com/office/officeart/2005/8/layout/cycle1"/>
    <dgm:cxn modelId="{8EF27CF6-8F1A-49F1-BEA0-FDEC8C5A211D}" srcId="{596ABCED-4B24-48DF-8ACD-35EF37C73DF7}" destId="{4435B3CC-AD38-4BA1-B047-965CCA36D067}" srcOrd="2" destOrd="0" parTransId="{7F1614E1-B595-4C2C-8F98-9F10E38C4707}" sibTransId="{F6AF19AF-9C1B-4D15-B2D5-98E80581B889}"/>
    <dgm:cxn modelId="{0E7E3B9F-B27B-4E6E-A367-D6406688F472}" type="presParOf" srcId="{E502347D-EFFE-4625-B251-7A4CE8AA29D8}" destId="{68C2E969-BD03-48CB-BC07-CBFE926202BF}" srcOrd="0" destOrd="0" presId="urn:microsoft.com/office/officeart/2005/8/layout/cycle1"/>
    <dgm:cxn modelId="{128AC8EC-3452-497B-B3E2-095310B53676}" type="presParOf" srcId="{E502347D-EFFE-4625-B251-7A4CE8AA29D8}" destId="{5416AFCE-C9A3-4B52-BD06-8EE0C8753CD7}" srcOrd="1" destOrd="0" presId="urn:microsoft.com/office/officeart/2005/8/layout/cycle1"/>
    <dgm:cxn modelId="{58C8F5FD-1B3B-4253-A0D4-BCEDE64451E2}" type="presParOf" srcId="{E502347D-EFFE-4625-B251-7A4CE8AA29D8}" destId="{156A3E65-26A8-4D1D-8E17-FB3DDCEE21D6}" srcOrd="2" destOrd="0" presId="urn:microsoft.com/office/officeart/2005/8/layout/cycle1"/>
    <dgm:cxn modelId="{26AD68D1-7459-4F9A-9E64-5E067DEAD633}" type="presParOf" srcId="{E502347D-EFFE-4625-B251-7A4CE8AA29D8}" destId="{1623C625-3B68-4F8A-8B7F-F38E9364C411}" srcOrd="3" destOrd="0" presId="urn:microsoft.com/office/officeart/2005/8/layout/cycle1"/>
    <dgm:cxn modelId="{B90168F8-8860-4511-9BC4-62D72A74EC4F}" type="presParOf" srcId="{E502347D-EFFE-4625-B251-7A4CE8AA29D8}" destId="{CF612E32-779A-4469-B9B2-1FCB9A6AA7C8}" srcOrd="4" destOrd="0" presId="urn:microsoft.com/office/officeart/2005/8/layout/cycle1"/>
    <dgm:cxn modelId="{9CFF6ED6-B260-4158-A998-32A8A84E1A04}" type="presParOf" srcId="{E502347D-EFFE-4625-B251-7A4CE8AA29D8}" destId="{B2B09FB1-4955-404A-9614-D2F2BFD1699B}" srcOrd="5" destOrd="0" presId="urn:microsoft.com/office/officeart/2005/8/layout/cycle1"/>
    <dgm:cxn modelId="{D4B37D16-AB8F-4FB1-A414-098A7CBE3AE4}" type="presParOf" srcId="{E502347D-EFFE-4625-B251-7A4CE8AA29D8}" destId="{826A022D-7AA9-4926-A854-54357491DD29}" srcOrd="6" destOrd="0" presId="urn:microsoft.com/office/officeart/2005/8/layout/cycle1"/>
    <dgm:cxn modelId="{65C6F583-7CBD-4DE6-9FE0-32A4AB091151}" type="presParOf" srcId="{E502347D-EFFE-4625-B251-7A4CE8AA29D8}" destId="{FD2C82B5-139F-4006-81B0-1550EAC1F29C}" srcOrd="7" destOrd="0" presId="urn:microsoft.com/office/officeart/2005/8/layout/cycle1"/>
    <dgm:cxn modelId="{94536585-EDCC-4FDE-9B02-103B5B392C61}" type="presParOf" srcId="{E502347D-EFFE-4625-B251-7A4CE8AA29D8}" destId="{D525DF4B-9FE9-41FA-BCB5-A1F2EF07F13E}" srcOrd="8" destOrd="0" presId="urn:microsoft.com/office/officeart/2005/8/layout/cycle1"/>
    <dgm:cxn modelId="{28CB2CAF-07A4-4451-A376-E2678B1D8303}" type="presParOf" srcId="{E502347D-EFFE-4625-B251-7A4CE8AA29D8}" destId="{5296ED6C-8948-4683-BA30-E8971C66781F}" srcOrd="9" destOrd="0" presId="urn:microsoft.com/office/officeart/2005/8/layout/cycle1"/>
    <dgm:cxn modelId="{AD883101-32B5-4C2B-BF04-7907B1621EB2}" type="presParOf" srcId="{E502347D-EFFE-4625-B251-7A4CE8AA29D8}" destId="{5B7DF627-234B-43B6-B5E0-59B6C602982D}" srcOrd="10" destOrd="0" presId="urn:microsoft.com/office/officeart/2005/8/layout/cycle1"/>
    <dgm:cxn modelId="{8FAFE1F7-77B8-44BA-BE1A-8D6D8B56A44D}" type="presParOf" srcId="{E502347D-EFFE-4625-B251-7A4CE8AA29D8}" destId="{3C4C46D4-B63B-42E7-8E6D-49B040281B81}"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16AFCE-C9A3-4B52-BD06-8EE0C8753CD7}">
      <dsp:nvSpPr>
        <dsp:cNvPr id="0" name=""/>
        <dsp:cNvSpPr/>
      </dsp:nvSpPr>
      <dsp:spPr>
        <a:xfrm>
          <a:off x="3172317" y="61066"/>
          <a:ext cx="1156185" cy="1156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200" b="1" i="0" u="none" strike="noStrike" kern="1200" cap="none" normalizeH="0" baseline="0">
              <a:ln/>
              <a:effectLst/>
              <a:latin typeface="Arial" charset="0"/>
            </a:rPr>
            <a:t>Program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CA" sz="1200" b="1" i="0" u="none" strike="noStrike" kern="1200" cap="none" normalizeH="0" baseline="0">
              <a:ln/>
              <a:effectLst/>
              <a:latin typeface="Arial" charset="0"/>
            </a:rPr>
            <a:t>outcomes evaluated</a:t>
          </a:r>
        </a:p>
      </dsp:txBody>
      <dsp:txXfrm>
        <a:off x="3172317" y="61066"/>
        <a:ext cx="1156185" cy="1156185"/>
      </dsp:txXfrm>
    </dsp:sp>
    <dsp:sp modelId="{156A3E65-26A8-4D1D-8E17-FB3DDCEE21D6}">
      <dsp:nvSpPr>
        <dsp:cNvPr id="0" name=""/>
        <dsp:cNvSpPr/>
      </dsp:nvSpPr>
      <dsp:spPr>
        <a:xfrm>
          <a:off x="1119104" y="-30029"/>
          <a:ext cx="3268876" cy="3268876"/>
        </a:xfrm>
        <a:prstGeom prst="circularArrow">
          <a:avLst>
            <a:gd name="adj1" fmla="val 6897"/>
            <a:gd name="adj2" fmla="val 464954"/>
            <a:gd name="adj3" fmla="val 523612"/>
            <a:gd name="adj4" fmla="val 20611433"/>
            <a:gd name="adj5" fmla="val 8047"/>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F612E32-779A-4469-B9B2-1FCB9A6AA7C8}">
      <dsp:nvSpPr>
        <dsp:cNvPr id="0" name=""/>
        <dsp:cNvSpPr/>
      </dsp:nvSpPr>
      <dsp:spPr>
        <a:xfrm>
          <a:off x="3172317" y="1991565"/>
          <a:ext cx="1156185" cy="1156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200" b="1" i="0" u="none" strike="noStrike" kern="1200" cap="none" normalizeH="0" baseline="0">
              <a:ln/>
              <a:effectLst/>
              <a:latin typeface="Arial" charset="0"/>
            </a:rPr>
            <a:t>Changes planned (curriculum, courses, performance metrics, etc.)</a:t>
          </a:r>
        </a:p>
      </dsp:txBody>
      <dsp:txXfrm>
        <a:off x="3172317" y="1991565"/>
        <a:ext cx="1156185" cy="1156185"/>
      </dsp:txXfrm>
    </dsp:sp>
    <dsp:sp modelId="{B2B09FB1-4955-404A-9614-D2F2BFD1699B}">
      <dsp:nvSpPr>
        <dsp:cNvPr id="0" name=""/>
        <dsp:cNvSpPr/>
      </dsp:nvSpPr>
      <dsp:spPr>
        <a:xfrm>
          <a:off x="1086979" y="87384"/>
          <a:ext cx="3209815" cy="3209815"/>
        </a:xfrm>
        <a:prstGeom prst="circularArrow">
          <a:avLst>
            <a:gd name="adj1" fmla="val 6897"/>
            <a:gd name="adj2" fmla="val 464954"/>
            <a:gd name="adj3" fmla="val 6277360"/>
            <a:gd name="adj4" fmla="val 4163627"/>
            <a:gd name="adj5" fmla="val 8047"/>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D2C82B5-139F-4006-81B0-1550EAC1F29C}">
      <dsp:nvSpPr>
        <dsp:cNvPr id="0" name=""/>
        <dsp:cNvSpPr/>
      </dsp:nvSpPr>
      <dsp:spPr>
        <a:xfrm>
          <a:off x="1016130" y="1991578"/>
          <a:ext cx="1156185" cy="1156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200" b="1" i="0" u="none" strike="noStrike" kern="1200" cap="none" normalizeH="0" baseline="0">
              <a:ln/>
              <a:effectLst/>
              <a:latin typeface="Arial" charset="0"/>
            </a:rPr>
            <a:t>Changes implemented</a:t>
          </a:r>
        </a:p>
      </dsp:txBody>
      <dsp:txXfrm>
        <a:off x="1016130" y="1991578"/>
        <a:ext cx="1156185" cy="1156185"/>
      </dsp:txXfrm>
    </dsp:sp>
    <dsp:sp modelId="{D525DF4B-9FE9-41FA-BCB5-A1F2EF07F13E}">
      <dsp:nvSpPr>
        <dsp:cNvPr id="0" name=""/>
        <dsp:cNvSpPr/>
      </dsp:nvSpPr>
      <dsp:spPr>
        <a:xfrm>
          <a:off x="936467" y="-68382"/>
          <a:ext cx="3268876" cy="3268876"/>
        </a:xfrm>
        <a:prstGeom prst="circularArrow">
          <a:avLst>
            <a:gd name="adj1" fmla="val 6897"/>
            <a:gd name="adj2" fmla="val 464954"/>
            <a:gd name="adj3" fmla="val 11308766"/>
            <a:gd name="adj4" fmla="val 9710221"/>
            <a:gd name="adj5" fmla="val 8047"/>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B7DF627-234B-43B6-B5E0-59B6C602982D}">
      <dsp:nvSpPr>
        <dsp:cNvPr id="0" name=""/>
        <dsp:cNvSpPr/>
      </dsp:nvSpPr>
      <dsp:spPr>
        <a:xfrm>
          <a:off x="1016126" y="28369"/>
          <a:ext cx="1156185" cy="1156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200" b="1" i="0" u="none" strike="noStrike" kern="1200" cap="none" normalizeH="0" baseline="0">
              <a:ln/>
              <a:effectLst/>
              <a:latin typeface="Arial" charset="0"/>
            </a:rPr>
            <a:t>Data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CA" sz="1200" b="1" i="0" u="none" strike="noStrike" kern="1200" cap="none" normalizeH="0" baseline="0">
              <a:ln/>
              <a:effectLst/>
              <a:latin typeface="Arial" charset="0"/>
            </a:rPr>
            <a:t>collection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CA" sz="1200" b="1" i="0" u="none" strike="noStrike" kern="1200" cap="none" normalizeH="0" baseline="0">
              <a:ln/>
              <a:effectLst/>
              <a:latin typeface="Arial" charset="0"/>
            </a:rPr>
            <a:t> and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CA" sz="1200" b="1" i="0" u="none" strike="noStrike" kern="1200" cap="none" normalizeH="0" baseline="0">
              <a:ln/>
              <a:effectLst/>
              <a:latin typeface="Arial" charset="0"/>
            </a:rPr>
            <a:t>evaluation</a:t>
          </a:r>
        </a:p>
      </dsp:txBody>
      <dsp:txXfrm>
        <a:off x="1016126" y="28369"/>
        <a:ext cx="1156185" cy="1156185"/>
      </dsp:txXfrm>
    </dsp:sp>
    <dsp:sp modelId="{3C4C46D4-B63B-42E7-8E6D-49B040281B81}">
      <dsp:nvSpPr>
        <dsp:cNvPr id="0" name=""/>
        <dsp:cNvSpPr/>
      </dsp:nvSpPr>
      <dsp:spPr>
        <a:xfrm>
          <a:off x="1057041" y="-100036"/>
          <a:ext cx="3209847" cy="3209815"/>
        </a:xfrm>
        <a:prstGeom prst="circularArrow">
          <a:avLst>
            <a:gd name="adj1" fmla="val 6897"/>
            <a:gd name="adj2" fmla="val 464954"/>
            <a:gd name="adj3" fmla="val 17052289"/>
            <a:gd name="adj4" fmla="val 14938776"/>
            <a:gd name="adj5" fmla="val 8047"/>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Tree>
</dsp:drawing>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100"/>
              <a:t>This is not an exhaustive list.</a:t>
            </a:r>
          </a:p>
        </p:txBody>
      </p:sp>
      <p:sp>
        <p:nvSpPr>
          <p:cNvPr id="4" name="Slide Number Placeholder 3"/>
          <p:cNvSpPr>
            <a:spLocks noGrp="1"/>
          </p:cNvSpPr>
          <p:nvPr>
            <p:ph type="sldNum" sz="quarter" idx="10"/>
          </p:nvPr>
        </p:nvSpPr>
        <p:spPr/>
        <p:txBody>
          <a:bodyPr/>
          <a:lstStyle/>
          <a:p>
            <a:fld id="{36156972-B91D-4EFE-BBE6-780876B81408}" type="slidenum">
              <a:rPr lang="en-CA" smtClean="0"/>
              <a:t>37</a:t>
            </a:fld>
            <a:endParaRPr lang="en-CA"/>
          </a:p>
        </p:txBody>
      </p:sp>
    </p:spTree>
    <p:extLst>
      <p:ext uri="{BB962C8B-B14F-4D97-AF65-F5344CB8AC3E}">
        <p14:creationId xmlns:p14="http://schemas.microsoft.com/office/powerpoint/2010/main" val="7563055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fr-FR" sz="1100"/>
              <a:t>Accreditation criteria are described in “Accreditation Criteria and Procedures 20xx”.</a:t>
            </a:r>
          </a:p>
          <a:p>
            <a:endParaRPr lang="en-US" altLang="fr-FR" sz="1100"/>
          </a:p>
          <a:p>
            <a:r>
              <a:rPr lang="en-US" altLang="fr-FR" sz="1100"/>
              <a:t>Assure the minimum path</a:t>
            </a:r>
          </a:p>
          <a:p>
            <a:endParaRPr lang="en-US" altLang="fr-FR" sz="1100"/>
          </a:p>
        </p:txBody>
      </p:sp>
      <p:sp>
        <p:nvSpPr>
          <p:cNvPr id="88068"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88069"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88070"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88071"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33018938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100">
                <a:latin typeface="+mn-lt"/>
              </a:rPr>
              <a:t>A reduction from 1,950 AUs was implemented in the 2020 criteria book.</a:t>
            </a:r>
          </a:p>
          <a:p>
            <a:endParaRPr lang="en-CA" sz="1100">
              <a:latin typeface="+mn-lt"/>
            </a:endParaRPr>
          </a:p>
          <a:p>
            <a:r>
              <a:rPr lang="en-US" altLang="fr-FR" sz="1100">
                <a:latin typeface="+mn-lt"/>
              </a:rPr>
              <a:t>VERY IMPORTANT: </a:t>
            </a:r>
          </a:p>
          <a:p>
            <a:r>
              <a:rPr lang="en-US" altLang="fr-FR" sz="1100">
                <a:latin typeface="+mn-lt"/>
              </a:rPr>
              <a:t>While criterion 3.4.6 states that the program must have a minimum of 1850 accreditation units, the AB does not require the program to EXCEED this minimum. The AB does not require or encourage programs to “cushion” their AU counts. If the program has 1850 AUs, the program has met criterion 3.4.6.</a:t>
            </a:r>
          </a:p>
          <a:p>
            <a:endParaRPr lang="en-US" altLang="fr-FR" sz="1100">
              <a:latin typeface="+mn-lt"/>
            </a:endParaRPr>
          </a:p>
          <a:p>
            <a:r>
              <a:rPr lang="en-CA" sz="1100">
                <a:effectLst/>
                <a:latin typeface="+mn-lt"/>
                <a:ea typeface="Calibri" panose="020F0502020204030204" pitchFamily="34" charset="0"/>
                <a:cs typeface="Times New Roman" panose="02020603050405020304" pitchFamily="18" charset="0"/>
              </a:rPr>
              <a:t>The statement on COVID deferral said the HEIs could select which set of criteria they would use (the existing or the new), as such, there may be a difference between the number of required AUs in the criteria book and what the programs reports. </a:t>
            </a:r>
            <a:endParaRPr lang="en-US" altLang="fr-FR" sz="1100">
              <a:latin typeface="+mn-lt"/>
            </a:endParaRPr>
          </a:p>
          <a:p>
            <a:r>
              <a:rPr lang="en-CA" sz="1100">
                <a:latin typeface="+mn-lt"/>
              </a:rPr>
              <a:t> </a:t>
            </a:r>
          </a:p>
        </p:txBody>
      </p:sp>
      <p:sp>
        <p:nvSpPr>
          <p:cNvPr id="4" name="Slide Number Placeholder 3"/>
          <p:cNvSpPr>
            <a:spLocks noGrp="1"/>
          </p:cNvSpPr>
          <p:nvPr>
            <p:ph type="sldNum" sz="quarter" idx="5"/>
          </p:nvPr>
        </p:nvSpPr>
        <p:spPr/>
        <p:txBody>
          <a:bodyPr/>
          <a:lstStyle/>
          <a:p>
            <a:fld id="{94C345D2-5F75-4C67-BD7A-51D5C348478D}" type="slidenum">
              <a:rPr lang="en-CA" smtClean="0"/>
              <a:t>39</a:t>
            </a:fld>
            <a:endParaRPr lang="en-CA"/>
          </a:p>
        </p:txBody>
      </p:sp>
    </p:spTree>
    <p:extLst>
      <p:ext uri="{BB962C8B-B14F-4D97-AF65-F5344CB8AC3E}">
        <p14:creationId xmlns:p14="http://schemas.microsoft.com/office/powerpoint/2010/main" val="26852173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fr-FR"/>
          </a:p>
        </p:txBody>
      </p:sp>
      <p:sp>
        <p:nvSpPr>
          <p:cNvPr id="90116"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0117"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90118"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0119"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22551062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fr-FR" sz="1100"/>
              <a:t>Regarding the last point on the slide, note that some individuals in some Provinces will have a license to practice (limited) but not a full-blown P.Eng.</a:t>
            </a:r>
          </a:p>
        </p:txBody>
      </p:sp>
      <p:sp>
        <p:nvSpPr>
          <p:cNvPr id="91140"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1141"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91142"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1143"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9753995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fr-FR"/>
          </a:p>
        </p:txBody>
      </p:sp>
      <p:sp>
        <p:nvSpPr>
          <p:cNvPr id="84996"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84997"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84998"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84999"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18318157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fr-FR"/>
          </a:p>
        </p:txBody>
      </p:sp>
      <p:sp>
        <p:nvSpPr>
          <p:cNvPr id="84996"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84997"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84998"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84999"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230401309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fr-FR"/>
          </a:p>
        </p:txBody>
      </p:sp>
      <p:sp>
        <p:nvSpPr>
          <p:cNvPr id="84996"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84997"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84998"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84999"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278298693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b="1"/>
          </a:p>
        </p:txBody>
      </p:sp>
      <p:sp>
        <p:nvSpPr>
          <p:cNvPr id="92164"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2165"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92166"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2167"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12231724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a:t>GA/CI criteria</a:t>
            </a:r>
            <a:endParaRPr lang="en-CA" sz="1100"/>
          </a:p>
        </p:txBody>
      </p:sp>
      <p:sp>
        <p:nvSpPr>
          <p:cNvPr id="4" name="Slide Number Placeholder 3"/>
          <p:cNvSpPr>
            <a:spLocks noGrp="1"/>
          </p:cNvSpPr>
          <p:nvPr>
            <p:ph type="sldNum" sz="quarter" idx="5"/>
          </p:nvPr>
        </p:nvSpPr>
        <p:spPr/>
        <p:txBody>
          <a:bodyPr/>
          <a:lstStyle/>
          <a:p>
            <a:fld id="{36156972-B91D-4EFE-BBE6-780876B81408}" type="slidenum">
              <a:rPr lang="en-CA" smtClean="0"/>
              <a:t>46</a:t>
            </a:fld>
            <a:endParaRPr lang="en-CA"/>
          </a:p>
        </p:txBody>
      </p:sp>
    </p:spTree>
    <p:extLst>
      <p:ext uri="{BB962C8B-B14F-4D97-AF65-F5344CB8AC3E}">
        <p14:creationId xmlns:p14="http://schemas.microsoft.com/office/powerpoint/2010/main" val="42916642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p>
        </p:txBody>
      </p:sp>
      <p:sp>
        <p:nvSpPr>
          <p:cNvPr id="94212"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4213"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94214"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4215"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169453990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p>
        </p:txBody>
      </p:sp>
      <p:sp>
        <p:nvSpPr>
          <p:cNvPr id="97284"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7285"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97286"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7287"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65839820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7567">
              <a:defRPr/>
            </a:pPr>
            <a:endParaRPr lang="fr-FR" altLang="fr-FR"/>
          </a:p>
        </p:txBody>
      </p:sp>
      <p:sp>
        <p:nvSpPr>
          <p:cNvPr id="99332"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9333"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99334"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9335"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147215699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1662"/>
              </a:spcBef>
            </a:pPr>
            <a:r>
              <a:rPr lang="en-US" altLang="fr-FR" sz="1100"/>
              <a:t>Information in the curriculum map is: </a:t>
            </a:r>
          </a:p>
          <a:p>
            <a:pPr lvl="1"/>
            <a:r>
              <a:rPr lang="en-US" altLang="fr-FR" sz="1100"/>
              <a:t>Accurate, with some depth</a:t>
            </a:r>
          </a:p>
          <a:p>
            <a:pPr lvl="1"/>
            <a:r>
              <a:rPr lang="en-US" altLang="fr-FR" sz="1100"/>
              <a:t>Identifies intended outcomes from learning experiences</a:t>
            </a:r>
          </a:p>
          <a:p>
            <a:pPr lvl="1"/>
            <a:r>
              <a:rPr lang="en-US" altLang="fr-FR" sz="1100"/>
              <a:t>Not simply a list of topics “covered”</a:t>
            </a:r>
          </a:p>
          <a:p>
            <a:pPr>
              <a:spcBef>
                <a:spcPts val="2435"/>
              </a:spcBef>
            </a:pPr>
            <a:r>
              <a:rPr lang="en-US" altLang="fr-FR" sz="1100"/>
              <a:t>Map provides information for each attribute</a:t>
            </a:r>
          </a:p>
          <a:p>
            <a:pPr lvl="1"/>
            <a:r>
              <a:rPr lang="en-US" altLang="fr-FR" sz="1100"/>
              <a:t>Can include curricular and other experiences</a:t>
            </a:r>
          </a:p>
          <a:p>
            <a:pPr defTabSz="927567">
              <a:defRPr/>
            </a:pPr>
            <a:endParaRPr lang="fr-FR" altLang="fr-FR" sz="1100"/>
          </a:p>
        </p:txBody>
      </p:sp>
      <p:sp>
        <p:nvSpPr>
          <p:cNvPr id="99332"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9333"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99334"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9335"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297810258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3784" indent="-463784">
              <a:buFont typeface="Arial" panose="020B0604020202020204" pitchFamily="34" charset="0"/>
              <a:buChar char="•"/>
            </a:pPr>
            <a:r>
              <a:rPr lang="en-US" sz="1100"/>
              <a:t>"GA component" – a component of the attribute description in section 3 of the “Accreditation Criteria and Procedures” (e.g. mathematics is a component of the knowledge base description) </a:t>
            </a:r>
          </a:p>
          <a:p>
            <a:pPr marL="463784" indent="-463784">
              <a:buFont typeface="Arial" panose="020B0604020202020204" pitchFamily="34" charset="0"/>
              <a:buChar char="•"/>
            </a:pPr>
            <a:r>
              <a:rPr lang="en-US" sz="1100"/>
              <a:t>"Performance Levels" – a scale of descriptors of the performance corresponding to an individual indicator. Performance levels for a coherent group of indicators corresponding to individuals are aggregated to measure graduate attribute achievement levels. </a:t>
            </a:r>
          </a:p>
          <a:p>
            <a:pPr marL="463784" indent="-463784">
              <a:buFont typeface="Arial" panose="020B0604020202020204" pitchFamily="34" charset="0"/>
              <a:buChar char="•"/>
            </a:pPr>
            <a:r>
              <a:rPr lang="en-US" altLang="fr-FR" sz="1100"/>
              <a:t>An indicator is like a sensor:  what indicators has the program chosen? </a:t>
            </a:r>
          </a:p>
          <a:p>
            <a:pPr marL="463784" indent="-463784">
              <a:buFont typeface="Arial" panose="020B0604020202020204" pitchFamily="34" charset="0"/>
              <a:buChar char="•"/>
            </a:pPr>
            <a:r>
              <a:rPr lang="en-US" altLang="fr-FR" sz="1100"/>
              <a:t>Where have they placed their indicators? Where are the data collection points?</a:t>
            </a:r>
          </a:p>
          <a:p>
            <a:pPr marL="463784" indent="-463784">
              <a:buFont typeface="Arial" panose="020B0604020202020204" pitchFamily="34" charset="0"/>
              <a:buChar char="•"/>
            </a:pPr>
            <a:r>
              <a:rPr lang="en-US" altLang="fr-FR" sz="1100"/>
              <a:t>Does the data collection plan make sense? (i.e. Are Indicators well chosen? Are assessment points well chosen? Is valid, reliable data collection proposed? Is plan cyclic, continuous?)</a:t>
            </a:r>
          </a:p>
          <a:p>
            <a:pPr marL="463784" indent="-463784">
              <a:buFont typeface="Arial" panose="020B0604020202020204" pitchFamily="34" charset="0"/>
              <a:buChar char="•"/>
            </a:pPr>
            <a:r>
              <a:rPr lang="en-US" altLang="fr-FR" sz="1100"/>
              <a:t>Indicators align with attributes and questions</a:t>
            </a:r>
          </a:p>
          <a:p>
            <a:pPr marL="463784" indent="-463784">
              <a:spcBef>
                <a:spcPts val="1662"/>
              </a:spcBef>
              <a:buFont typeface="Arial" panose="020B0604020202020204" pitchFamily="34" charset="0"/>
              <a:buChar char="•"/>
            </a:pPr>
            <a:r>
              <a:rPr lang="en-US" altLang="fr-FR" sz="1100"/>
              <a:t>Indicators are “leading indicators”: central to attribute; indicate competency</a:t>
            </a:r>
          </a:p>
          <a:p>
            <a:pPr marL="463784" indent="-463784">
              <a:spcBef>
                <a:spcPts val="1662"/>
              </a:spcBef>
              <a:buFont typeface="Arial" panose="020B0604020202020204" pitchFamily="34" charset="0"/>
              <a:buChar char="•"/>
            </a:pPr>
            <a:r>
              <a:rPr lang="en-US" altLang="fr-FR" sz="1100"/>
              <a:t>Enough indicators defined to identify strength areas and weak areas within an attribute</a:t>
            </a:r>
          </a:p>
          <a:p>
            <a:pPr marL="463784" indent="-463784">
              <a:spcBef>
                <a:spcPts val="1662"/>
              </a:spcBef>
              <a:buFont typeface="Arial" panose="020B0604020202020204" pitchFamily="34" charset="0"/>
              <a:buChar char="•"/>
            </a:pPr>
            <a:r>
              <a:rPr lang="en-US" altLang="fr-FR" sz="1100"/>
              <a:t>Not too many indicators – resulting in reams of data but little deep information</a:t>
            </a:r>
          </a:p>
          <a:p>
            <a:pPr marL="463784" indent="-463784">
              <a:spcBef>
                <a:spcPts val="1662"/>
              </a:spcBef>
              <a:buFont typeface="Arial" panose="020B0604020202020204" pitchFamily="34" charset="0"/>
              <a:buChar char="•"/>
            </a:pPr>
            <a:r>
              <a:rPr lang="en-US" altLang="fr-FR" sz="1100"/>
              <a:t>Indicators are clearly articulated and measurable </a:t>
            </a:r>
          </a:p>
          <a:p>
            <a:endParaRPr lang="en-US" altLang="fr-FR" sz="1100"/>
          </a:p>
          <a:p>
            <a:pPr defTabSz="927567">
              <a:defRPr/>
            </a:pPr>
            <a:endParaRPr lang="fr-FR" altLang="fr-FR" sz="1100"/>
          </a:p>
        </p:txBody>
      </p:sp>
      <p:sp>
        <p:nvSpPr>
          <p:cNvPr id="99332"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9333"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99334"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9335"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109003872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3784" indent="-463784">
              <a:buFont typeface="Arial" panose="020B0604020202020204" pitchFamily="34" charset="0"/>
              <a:buChar char="•"/>
            </a:pPr>
            <a:r>
              <a:rPr lang="en-US" altLang="fr-FR" sz="1100"/>
              <a:t>On what does the program propose collecting data (i.e. indicators)? What methods are proposed for collecting data?</a:t>
            </a:r>
          </a:p>
          <a:p>
            <a:pPr marL="463784" indent="-463784">
              <a:buFont typeface="Arial" panose="020B0604020202020204" pitchFamily="34" charset="0"/>
              <a:buChar char="•"/>
            </a:pPr>
            <a:r>
              <a:rPr lang="en-US" altLang="fr-FR" sz="1100"/>
              <a:t>Learning is generally demonstrated through:</a:t>
            </a:r>
          </a:p>
          <a:p>
            <a:pPr marL="927567" lvl="1" indent="-463784">
              <a:buFont typeface="Arial" panose="020B0604020202020204" pitchFamily="34" charset="0"/>
              <a:buChar char="•"/>
            </a:pPr>
            <a:r>
              <a:rPr lang="en-US" altLang="fr-FR" sz="1100"/>
              <a:t>Artifacts, e.g. written test, report, built project</a:t>
            </a:r>
          </a:p>
          <a:p>
            <a:pPr marL="927567" lvl="1" indent="-463784">
              <a:buFont typeface="Arial" panose="020B0604020202020204" pitchFamily="34" charset="0"/>
              <a:buChar char="•"/>
            </a:pPr>
            <a:r>
              <a:rPr lang="en-US" altLang="fr-FR" sz="1100"/>
              <a:t>Performances, e.g. oral presentation, observed practice</a:t>
            </a:r>
          </a:p>
          <a:p>
            <a:pPr marL="463784" indent="-463784">
              <a:buFont typeface="Arial" panose="020B0604020202020204" pitchFamily="34" charset="0"/>
              <a:buChar char="•"/>
            </a:pPr>
            <a:r>
              <a:rPr lang="en-US" altLang="fr-FR" sz="1100"/>
              <a:t>Indicators are well aligned to the proposed assessment points</a:t>
            </a:r>
          </a:p>
          <a:p>
            <a:pPr marL="463784" indent="-463784">
              <a:buFont typeface="Arial" panose="020B0604020202020204" pitchFamily="34" charset="0"/>
              <a:buChar char="•"/>
            </a:pPr>
            <a:r>
              <a:rPr lang="en-US" altLang="fr-FR" sz="1100"/>
              <a:t>Enough assessment points are utilized</a:t>
            </a:r>
          </a:p>
          <a:p>
            <a:pPr marL="463784" indent="-463784">
              <a:buFont typeface="Arial" panose="020B0604020202020204" pitchFamily="34" charset="0"/>
              <a:buChar char="•"/>
            </a:pPr>
            <a:r>
              <a:rPr lang="en-US" altLang="fr-FR" sz="1100"/>
              <a:t>Expectations of performance quality are clear, i.e. the scale is defined</a:t>
            </a:r>
          </a:p>
          <a:p>
            <a:pPr>
              <a:spcBef>
                <a:spcPts val="1826"/>
              </a:spcBef>
            </a:pPr>
            <a:endParaRPr lang="en-US" altLang="fr-FR" sz="1100"/>
          </a:p>
          <a:p>
            <a:pPr>
              <a:spcBef>
                <a:spcPts val="1826"/>
              </a:spcBef>
            </a:pPr>
            <a:r>
              <a:rPr lang="en-US" altLang="fr-FR" sz="1100"/>
              <a:t>Definitions:</a:t>
            </a:r>
          </a:p>
          <a:p>
            <a:pPr marL="504974" indent="-463784">
              <a:buSzPct val="45000"/>
              <a:buFont typeface="Arial" panose="020B0604020202020204" pitchFamily="34" charset="0"/>
              <a:buChar char="•"/>
              <a:tabLst>
                <a:tab pos="666106" algn="l"/>
                <a:tab pos="1332211" algn="l"/>
                <a:tab pos="1998316" algn="l"/>
                <a:tab pos="2664422" algn="l"/>
                <a:tab pos="3330527" algn="l"/>
                <a:tab pos="3996633" algn="l"/>
                <a:tab pos="4662738" algn="l"/>
                <a:tab pos="5328844" algn="l"/>
                <a:tab pos="5994949" algn="l"/>
                <a:tab pos="6661055" algn="l"/>
                <a:tab pos="7327160" algn="l"/>
                <a:tab pos="7993265" algn="l"/>
              </a:tabLst>
              <a:defRPr/>
            </a:pPr>
            <a:r>
              <a:rPr lang="en-US" sz="1100" b="1"/>
              <a:t>Valid Indicators </a:t>
            </a:r>
            <a:r>
              <a:rPr lang="en-US" sz="1100"/>
              <a:t>measure what they are supposed to measure</a:t>
            </a:r>
          </a:p>
          <a:p>
            <a:pPr marL="504974" indent="-463784">
              <a:buSzPct val="45000"/>
              <a:buFont typeface="Arial" panose="020B0604020202020204" pitchFamily="34" charset="0"/>
              <a:buChar char="•"/>
              <a:tabLst>
                <a:tab pos="666106" algn="l"/>
                <a:tab pos="1332211" algn="l"/>
                <a:tab pos="1998316" algn="l"/>
                <a:tab pos="2664422" algn="l"/>
                <a:tab pos="3330527" algn="l"/>
                <a:tab pos="3996633" algn="l"/>
                <a:tab pos="4662738" algn="l"/>
                <a:tab pos="5328844" algn="l"/>
                <a:tab pos="5994949" algn="l"/>
                <a:tab pos="6661055" algn="l"/>
                <a:tab pos="7327160" algn="l"/>
                <a:tab pos="7993265" algn="l"/>
              </a:tabLst>
              <a:defRPr/>
            </a:pPr>
            <a:r>
              <a:rPr lang="en-US" sz="1100" b="1"/>
              <a:t>Reliable Indicators </a:t>
            </a:r>
            <a:r>
              <a:rPr lang="en-US" sz="1100"/>
              <a:t>the results are consistent; the measurements are the same when repeated with the same subjects under the same conditions</a:t>
            </a:r>
          </a:p>
          <a:p>
            <a:pPr marL="504974" indent="-463784">
              <a:buSzPct val="45000"/>
              <a:buFont typeface="Arial" panose="020B0604020202020204" pitchFamily="34" charset="0"/>
              <a:buChar char="•"/>
              <a:tabLst>
                <a:tab pos="666106" algn="l"/>
                <a:tab pos="1332211" algn="l"/>
                <a:tab pos="1998316" algn="l"/>
                <a:tab pos="2664422" algn="l"/>
                <a:tab pos="3330527" algn="l"/>
                <a:tab pos="3996633" algn="l"/>
                <a:tab pos="4662738" algn="l"/>
                <a:tab pos="5328844" algn="l"/>
                <a:tab pos="5994949" algn="l"/>
                <a:tab pos="6661055" algn="l"/>
                <a:tab pos="7327160" algn="l"/>
                <a:tab pos="7993265" algn="l"/>
              </a:tabLst>
              <a:defRPr/>
            </a:pPr>
            <a:r>
              <a:rPr lang="en-US" sz="1100" b="1"/>
              <a:t>Direct measures</a:t>
            </a:r>
            <a:r>
              <a:rPr lang="en-US" sz="1100"/>
              <a:t> directly observable or measurable assessments of student learning</a:t>
            </a:r>
          </a:p>
          <a:p>
            <a:pPr marL="504974" indent="-463784">
              <a:buSzPct val="45000"/>
              <a:buFont typeface="Arial" panose="020B0604020202020204" pitchFamily="34" charset="0"/>
              <a:buChar char="•"/>
              <a:tabLst>
                <a:tab pos="666106" algn="l"/>
                <a:tab pos="1332211" algn="l"/>
                <a:tab pos="1998316" algn="l"/>
                <a:tab pos="2664422" algn="l"/>
                <a:tab pos="3330527" algn="l"/>
                <a:tab pos="3996633" algn="l"/>
                <a:tab pos="4662738" algn="l"/>
                <a:tab pos="5328844" algn="l"/>
                <a:tab pos="5994949" algn="l"/>
                <a:tab pos="6661055" algn="l"/>
                <a:tab pos="7327160" algn="l"/>
                <a:tab pos="7993265" algn="l"/>
              </a:tabLst>
              <a:defRPr/>
            </a:pPr>
            <a:r>
              <a:rPr lang="en-US" sz="1100" b="1"/>
              <a:t>Indirect measures </a:t>
            </a:r>
            <a:r>
              <a:rPr lang="en-US" sz="1100"/>
              <a:t>opinion or self-reports of student learning or educational experiences</a:t>
            </a:r>
          </a:p>
          <a:p>
            <a:pPr marL="504974" indent="-463784">
              <a:buSzPct val="45000"/>
              <a:buFont typeface="Arial" panose="020B0604020202020204" pitchFamily="34" charset="0"/>
              <a:buChar char="•"/>
              <a:tabLst>
                <a:tab pos="666106" algn="l"/>
                <a:tab pos="1332211" algn="l"/>
                <a:tab pos="1998316" algn="l"/>
                <a:tab pos="2664422" algn="l"/>
                <a:tab pos="3330527" algn="l"/>
                <a:tab pos="3996633" algn="l"/>
                <a:tab pos="4662738" algn="l"/>
                <a:tab pos="5328844" algn="l"/>
                <a:tab pos="5994949" algn="l"/>
                <a:tab pos="6661055" algn="l"/>
                <a:tab pos="7327160" algn="l"/>
                <a:tab pos="7993265" algn="l"/>
              </a:tabLst>
              <a:defRPr/>
            </a:pPr>
            <a:r>
              <a:rPr lang="en-US" sz="1100" b="1"/>
              <a:t>Use both direct and indirect measures if possible.</a:t>
            </a:r>
          </a:p>
          <a:p>
            <a:pPr marL="389028">
              <a:buSzPct val="45000"/>
              <a:buFont typeface="Arial" pitchFamily="34" charset="0"/>
              <a:buChar char="•"/>
              <a:tabLst>
                <a:tab pos="666106" algn="l"/>
                <a:tab pos="1332211" algn="l"/>
                <a:tab pos="1998316" algn="l"/>
                <a:tab pos="2664422" algn="l"/>
                <a:tab pos="3330527" algn="l"/>
                <a:tab pos="3996633" algn="l"/>
                <a:tab pos="4662738" algn="l"/>
                <a:tab pos="5328844" algn="l"/>
                <a:tab pos="5994949" algn="l"/>
                <a:tab pos="6661055" algn="l"/>
                <a:tab pos="7327160" algn="l"/>
                <a:tab pos="7993265" algn="l"/>
              </a:tabLst>
              <a:defRPr/>
            </a:pPr>
            <a:endParaRPr lang="en-US" sz="1100"/>
          </a:p>
          <a:p>
            <a:pPr defTabSz="927567">
              <a:defRPr/>
            </a:pPr>
            <a:endParaRPr lang="fr-FR" altLang="fr-FR" sz="1100"/>
          </a:p>
        </p:txBody>
      </p:sp>
      <p:sp>
        <p:nvSpPr>
          <p:cNvPr id="99332"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9333"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99334"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9335"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939356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CA" altLang="fr-FR"/>
          </a:p>
        </p:txBody>
      </p:sp>
      <p:sp>
        <p:nvSpPr>
          <p:cNvPr id="4" name="Header Placeholder 3"/>
          <p:cNvSpPr>
            <a:spLocks noGrp="1"/>
          </p:cNvSpPr>
          <p:nvPr>
            <p:ph type="hdr" sz="quarter"/>
          </p:nvPr>
        </p:nvSpPr>
        <p:spPr/>
        <p:txBody>
          <a:bodyPr/>
          <a:lstStyle/>
          <a:p>
            <a:pPr>
              <a:defRPr/>
            </a:pPr>
            <a:r>
              <a:rPr lang="en-US"/>
              <a:t>*</a:t>
            </a:r>
          </a:p>
        </p:txBody>
      </p:sp>
      <p:sp>
        <p:nvSpPr>
          <p:cNvPr id="5" name="Date Placeholder 4"/>
          <p:cNvSpPr>
            <a:spLocks noGrp="1"/>
          </p:cNvSpPr>
          <p:nvPr>
            <p:ph type="dt" sz="quarter" idx="1"/>
          </p:nvPr>
        </p:nvSpPr>
        <p:spPr/>
        <p:txBody>
          <a:bodyPr/>
          <a:lstStyle/>
          <a:p>
            <a:pPr>
              <a:defRPr/>
            </a:pPr>
            <a:r>
              <a:rPr lang="en-US"/>
              <a:t>07/16/96</a:t>
            </a:r>
          </a:p>
        </p:txBody>
      </p:sp>
      <p:sp>
        <p:nvSpPr>
          <p:cNvPr id="6" name="Footer Placeholder 5"/>
          <p:cNvSpPr>
            <a:spLocks noGrp="1"/>
          </p:cNvSpPr>
          <p:nvPr>
            <p:ph type="ftr" sz="quarter" idx="4"/>
          </p:nvPr>
        </p:nvSpPr>
        <p:spPr/>
        <p:txBody>
          <a:bodyPr/>
          <a:lstStyle/>
          <a:p>
            <a:pPr>
              <a:defRPr/>
            </a:pPr>
            <a:r>
              <a:rPr lang="en-US"/>
              <a:t>*</a:t>
            </a:r>
          </a:p>
        </p:txBody>
      </p:sp>
      <p:sp>
        <p:nvSpPr>
          <p:cNvPr id="7" name="Slide Number Placeholder 6"/>
          <p:cNvSpPr>
            <a:spLocks noGrp="1"/>
          </p:cNvSpPr>
          <p:nvPr>
            <p:ph type="sldNum" sz="quarter" idx="5"/>
          </p:nvPr>
        </p:nvSpPr>
        <p:spPr/>
        <p:txBody>
          <a:bodyPr/>
          <a:lstStyle/>
          <a:p>
            <a:pPr>
              <a:defRPr/>
            </a:pPr>
            <a:r>
              <a:rPr lang="en-US"/>
              <a:t>##</a:t>
            </a:r>
          </a:p>
        </p:txBody>
      </p:sp>
    </p:spTree>
    <p:extLst>
      <p:ext uri="{BB962C8B-B14F-4D97-AF65-F5344CB8AC3E}">
        <p14:creationId xmlns:p14="http://schemas.microsoft.com/office/powerpoint/2010/main" val="177230114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89028">
              <a:buSzPct val="45000"/>
              <a:buFont typeface="Arial" pitchFamily="34" charset="0"/>
              <a:buChar char="•"/>
              <a:tabLst>
                <a:tab pos="666106" algn="l"/>
                <a:tab pos="1332211" algn="l"/>
                <a:tab pos="1998316" algn="l"/>
                <a:tab pos="2664422" algn="l"/>
                <a:tab pos="3330527" algn="l"/>
                <a:tab pos="3996633" algn="l"/>
                <a:tab pos="4662738" algn="l"/>
                <a:tab pos="5328844" algn="l"/>
                <a:tab pos="5994949" algn="l"/>
                <a:tab pos="6661055" algn="l"/>
                <a:tab pos="7327160" algn="l"/>
                <a:tab pos="7993265" algn="l"/>
              </a:tabLst>
              <a:defRPr/>
            </a:pPr>
            <a:endParaRPr lang="en-US"/>
          </a:p>
          <a:p>
            <a:pPr defTabSz="927567">
              <a:defRPr/>
            </a:pPr>
            <a:endParaRPr lang="fr-FR" altLang="fr-FR"/>
          </a:p>
        </p:txBody>
      </p:sp>
      <p:sp>
        <p:nvSpPr>
          <p:cNvPr id="99332"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9333"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99334"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9335"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49054713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p>
        </p:txBody>
      </p:sp>
      <p:sp>
        <p:nvSpPr>
          <p:cNvPr id="99332"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9333"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99334"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9335"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338682170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6156972-B91D-4EFE-BBE6-780876B81408}" type="slidenum">
              <a:rPr lang="en-CA" smtClean="0"/>
              <a:t>56</a:t>
            </a:fld>
            <a:endParaRPr lang="en-CA"/>
          </a:p>
        </p:txBody>
      </p:sp>
    </p:spTree>
    <p:extLst>
      <p:ext uri="{BB962C8B-B14F-4D97-AF65-F5344CB8AC3E}">
        <p14:creationId xmlns:p14="http://schemas.microsoft.com/office/powerpoint/2010/main" val="270792591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7567">
              <a:defRPr/>
            </a:pPr>
            <a:r>
              <a:rPr lang="fr-FR" altLang="fr-FR" sz="1100"/>
              <a:t>Triangulation in </a:t>
            </a:r>
            <a:r>
              <a:rPr lang="fr-FR" altLang="fr-FR" sz="1100" err="1"/>
              <a:t>improvements</a:t>
            </a:r>
            <a:r>
              <a:rPr lang="fr-FR" altLang="fr-FR" sz="1100"/>
              <a:t> process:</a:t>
            </a:r>
          </a:p>
          <a:p>
            <a:pPr marL="347838" indent="-347838">
              <a:spcBef>
                <a:spcPts val="1826"/>
              </a:spcBef>
              <a:buFont typeface="Arial" panose="020B0604020202020204" pitchFamily="34" charset="0"/>
              <a:buChar char="•"/>
            </a:pPr>
            <a:r>
              <a:rPr lang="en-US" altLang="fr-FR" sz="1100"/>
              <a:t>Are opportunities included for informal assessment, students’ self-reports of learning, and even unsolicited data from placement supervisors or employers?</a:t>
            </a:r>
          </a:p>
          <a:p>
            <a:pPr marL="347838" indent="-347838">
              <a:spcBef>
                <a:spcPts val="1826"/>
              </a:spcBef>
              <a:buFont typeface="Arial" panose="020B0604020202020204" pitchFamily="34" charset="0"/>
              <a:buChar char="•"/>
            </a:pPr>
            <a:r>
              <a:rPr lang="en-US" altLang="fr-FR" sz="1100"/>
              <a:t>Are more than one type of assessment used when analyzing data?</a:t>
            </a:r>
          </a:p>
          <a:p>
            <a:pPr marL="347838" indent="-347838">
              <a:spcBef>
                <a:spcPts val="1826"/>
              </a:spcBef>
              <a:buFont typeface="Arial" panose="020B0604020202020204" pitchFamily="34" charset="0"/>
              <a:buChar char="•"/>
            </a:pPr>
            <a:r>
              <a:rPr lang="en-US" altLang="fr-FR" sz="1100"/>
              <a:t>Are all assessments valued, not just major events?</a:t>
            </a:r>
          </a:p>
          <a:p>
            <a:pPr marL="347838" indent="-347838">
              <a:spcBef>
                <a:spcPts val="1826"/>
              </a:spcBef>
              <a:buFont typeface="Arial" panose="020B0604020202020204" pitchFamily="34" charset="0"/>
              <a:buChar char="•"/>
            </a:pPr>
            <a:r>
              <a:rPr lang="en-US" altLang="fr-FR" sz="1100"/>
              <a:t>Are the data gained from assessment used to answer questions about authentic learning?</a:t>
            </a:r>
          </a:p>
          <a:p>
            <a:pPr marL="347838" indent="-347838">
              <a:spcBef>
                <a:spcPts val="1826"/>
              </a:spcBef>
              <a:buFont typeface="Arial" panose="020B0604020202020204" pitchFamily="34" charset="0"/>
              <a:buChar char="•"/>
            </a:pPr>
            <a:r>
              <a:rPr lang="en-US" altLang="fr-FR" sz="1100"/>
              <a:t>Are data across time intervals looked at?</a:t>
            </a:r>
            <a:endParaRPr lang="fr-FR" altLang="fr-FR" sz="1100"/>
          </a:p>
        </p:txBody>
      </p:sp>
      <p:sp>
        <p:nvSpPr>
          <p:cNvPr id="99332"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9333"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99334"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9335"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305624533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89028">
              <a:buSzPct val="45000"/>
              <a:buFont typeface="Arial" pitchFamily="34" charset="0"/>
              <a:buChar char="•"/>
              <a:tabLst>
                <a:tab pos="666106" algn="l"/>
                <a:tab pos="1332211" algn="l"/>
                <a:tab pos="1998316" algn="l"/>
                <a:tab pos="2664422" algn="l"/>
                <a:tab pos="3330527" algn="l"/>
                <a:tab pos="3996633" algn="l"/>
                <a:tab pos="4662738" algn="l"/>
                <a:tab pos="5328844" algn="l"/>
                <a:tab pos="5994949" algn="l"/>
                <a:tab pos="6661055" algn="l"/>
                <a:tab pos="7327160" algn="l"/>
                <a:tab pos="7993265" algn="l"/>
              </a:tabLst>
              <a:defRPr/>
            </a:pPr>
            <a:endParaRPr lang="en-US"/>
          </a:p>
          <a:p>
            <a:pPr defTabSz="927567">
              <a:defRPr/>
            </a:pPr>
            <a:endParaRPr lang="fr-FR" altLang="fr-FR"/>
          </a:p>
        </p:txBody>
      </p:sp>
      <p:sp>
        <p:nvSpPr>
          <p:cNvPr id="99332"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9333"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99334"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9335"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248951314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89028">
              <a:buSzPct val="45000"/>
              <a:buFont typeface="Arial" pitchFamily="34" charset="0"/>
              <a:buChar char="•"/>
              <a:tabLst>
                <a:tab pos="666106" algn="l"/>
                <a:tab pos="1332211" algn="l"/>
                <a:tab pos="1998316" algn="l"/>
                <a:tab pos="2664422" algn="l"/>
                <a:tab pos="3330527" algn="l"/>
                <a:tab pos="3996633" algn="l"/>
                <a:tab pos="4662738" algn="l"/>
                <a:tab pos="5328844" algn="l"/>
                <a:tab pos="5994949" algn="l"/>
                <a:tab pos="6661055" algn="l"/>
                <a:tab pos="7327160" algn="l"/>
                <a:tab pos="7993265" algn="l"/>
              </a:tabLst>
              <a:defRPr/>
            </a:pPr>
            <a:endParaRPr lang="en-US"/>
          </a:p>
          <a:p>
            <a:pPr defTabSz="927567">
              <a:defRPr/>
            </a:pPr>
            <a:endParaRPr lang="fr-FR" altLang="fr-FR"/>
          </a:p>
        </p:txBody>
      </p:sp>
      <p:sp>
        <p:nvSpPr>
          <p:cNvPr id="99332"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9333"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99334"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9335"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80775102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6156972-B91D-4EFE-BBE6-780876B81408}" type="slidenum">
              <a:rPr lang="en-CA" smtClean="0"/>
              <a:t>60</a:t>
            </a:fld>
            <a:endParaRPr lang="en-CA"/>
          </a:p>
        </p:txBody>
      </p:sp>
    </p:spTree>
    <p:extLst>
      <p:ext uri="{BB962C8B-B14F-4D97-AF65-F5344CB8AC3E}">
        <p14:creationId xmlns:p14="http://schemas.microsoft.com/office/powerpoint/2010/main" val="381969404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Some </a:t>
            </a:r>
            <a:r>
              <a:rPr lang="en-CA" b="1" i="1"/>
              <a:t>suggested</a:t>
            </a:r>
            <a:r>
              <a:rPr lang="en-CA" b="0" i="0"/>
              <a:t> questions to ask students include:</a:t>
            </a:r>
          </a:p>
          <a:p>
            <a:endParaRPr lang="en-CA" b="0" i="0"/>
          </a:p>
          <a:p>
            <a:pPr marL="342900" indent="-342900">
              <a:buFont typeface="Arial" panose="020B0604020202020204" pitchFamily="34" charset="0"/>
              <a:buChar char="•"/>
            </a:pPr>
            <a:r>
              <a:rPr lang="en-GB"/>
              <a:t>What knowledge do you have of the availability of mental health services for students? </a:t>
            </a:r>
          </a:p>
          <a:p>
            <a:pPr marL="342900" indent="-342900">
              <a:buFont typeface="Arial" panose="020B0604020202020204" pitchFamily="34" charset="0"/>
              <a:buChar char="•"/>
            </a:pPr>
            <a:r>
              <a:rPr lang="en-GB"/>
              <a:t>If you were in distress, where would you go? Who would you talk to? </a:t>
            </a:r>
          </a:p>
          <a:p>
            <a:pPr marL="342900" indent="-342900">
              <a:buFont typeface="Arial" panose="020B0604020202020204" pitchFamily="34" charset="0"/>
              <a:buChar char="•"/>
            </a:pPr>
            <a:r>
              <a:rPr lang="en-GB"/>
              <a:t>If a fellow student approached you in distress, what would you do?</a:t>
            </a:r>
          </a:p>
          <a:p>
            <a:pPr marL="342900" indent="-342900">
              <a:buFont typeface="Arial" panose="020B0604020202020204" pitchFamily="34" charset="0"/>
              <a:buChar char="•"/>
            </a:pPr>
            <a:endParaRPr lang="en-GB"/>
          </a:p>
          <a:p>
            <a:pPr marL="342900" indent="-342900">
              <a:buFont typeface="Arial" panose="020B0604020202020204" pitchFamily="34" charset="0"/>
              <a:buChar char="•"/>
            </a:pPr>
            <a:endParaRPr lang="en-GB"/>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a:t>Some </a:t>
            </a:r>
            <a:r>
              <a:rPr lang="en-CA" b="1" i="1"/>
              <a:t>suggested</a:t>
            </a:r>
            <a:r>
              <a:rPr lang="en-CA" b="0" i="0"/>
              <a:t> questions to ask student services staff include:</a:t>
            </a:r>
          </a:p>
          <a:p>
            <a:pPr marL="342900" indent="-342900">
              <a:buFont typeface="Arial" panose="020B0604020202020204" pitchFamily="34" charset="0"/>
              <a:buChar char="•"/>
            </a:pPr>
            <a:r>
              <a:rPr lang="en-GB"/>
              <a:t>What services are offered? (student exchange, admissions, scholarships, peer tutoring, academic advice, how to deal with problem students, appeals) </a:t>
            </a:r>
          </a:p>
          <a:p>
            <a:pPr marL="342900" indent="-342900">
              <a:buFont typeface="Arial" panose="020B0604020202020204" pitchFamily="34" charset="0"/>
              <a:buChar char="•"/>
            </a:pPr>
            <a:r>
              <a:rPr lang="en-GB"/>
              <a:t>Responsibilities of staff? </a:t>
            </a:r>
          </a:p>
          <a:p>
            <a:pPr marL="342900" indent="-342900">
              <a:buFont typeface="Arial" panose="020B0604020202020204" pitchFamily="34" charset="0"/>
              <a:buChar char="•"/>
            </a:pPr>
            <a:r>
              <a:rPr lang="en-GB"/>
              <a:t>Putting students in touch with proper people/systems? </a:t>
            </a:r>
          </a:p>
          <a:p>
            <a:pPr marL="342900" indent="-342900">
              <a:buFont typeface="Arial" panose="020B0604020202020204" pitchFamily="34" charset="0"/>
              <a:buChar char="•"/>
            </a:pPr>
            <a:r>
              <a:rPr lang="en-GB"/>
              <a:t>Student service resources (counsellors, medical advice, et)? </a:t>
            </a:r>
          </a:p>
          <a:p>
            <a:pPr marL="342900" indent="-342900">
              <a:buFont typeface="Arial" panose="020B0604020202020204" pitchFamily="34" charset="0"/>
              <a:buChar char="•"/>
            </a:pPr>
            <a:r>
              <a:rPr lang="en-GB"/>
              <a:t>Describe the mental health services available to students. Do you get the feeling that students are aware of these services? Do students access them? </a:t>
            </a:r>
          </a:p>
          <a:p>
            <a:pPr marL="342900" indent="-342900">
              <a:buFont typeface="Arial" panose="020B0604020202020204" pitchFamily="34" charset="0"/>
              <a:buChar char="•"/>
            </a:pPr>
            <a:r>
              <a:rPr lang="en-GB"/>
              <a:t>What proactive steps are taken to monitor student mental health?</a:t>
            </a:r>
          </a:p>
          <a:p>
            <a:pPr marL="342900" indent="-342900">
              <a:buFont typeface="Arial" panose="020B0604020202020204" pitchFamily="34" charset="0"/>
              <a:buChar char="•"/>
            </a:pPr>
            <a:r>
              <a:rPr lang="en-GB"/>
              <a:t>If a student appeared to be in distress, what actions would you take? What are the organizational procedures in such a scenario? </a:t>
            </a:r>
          </a:p>
          <a:p>
            <a:pPr marL="342900" indent="-342900">
              <a:buFont typeface="Arial" panose="020B0604020202020204" pitchFamily="34" charset="0"/>
              <a:buChar char="•"/>
            </a:pPr>
            <a:r>
              <a:rPr lang="en-GB"/>
              <a:t>How are student mental health services promoted to students? To faculty? To other support staff?</a:t>
            </a:r>
            <a:endParaRPr lang="en-CA"/>
          </a:p>
        </p:txBody>
      </p:sp>
      <p:sp>
        <p:nvSpPr>
          <p:cNvPr id="4" name="Slide Number Placeholder 3"/>
          <p:cNvSpPr>
            <a:spLocks noGrp="1"/>
          </p:cNvSpPr>
          <p:nvPr>
            <p:ph type="sldNum" sz="quarter" idx="5"/>
          </p:nvPr>
        </p:nvSpPr>
        <p:spPr/>
        <p:txBody>
          <a:bodyPr/>
          <a:lstStyle/>
          <a:p>
            <a:fld id="{36156972-B91D-4EFE-BBE6-780876B81408}" type="slidenum">
              <a:rPr lang="en-CA" smtClean="0"/>
              <a:t>61</a:t>
            </a:fld>
            <a:endParaRPr lang="en-CA"/>
          </a:p>
        </p:txBody>
      </p:sp>
    </p:spTree>
    <p:extLst>
      <p:ext uri="{BB962C8B-B14F-4D97-AF65-F5344CB8AC3E}">
        <p14:creationId xmlns:p14="http://schemas.microsoft.com/office/powerpoint/2010/main" val="117316608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6156972-B91D-4EFE-BBE6-780876B81408}" type="slidenum">
              <a:rPr lang="en-CA" smtClean="0"/>
              <a:t>62</a:t>
            </a:fld>
            <a:endParaRPr lang="en-CA"/>
          </a:p>
        </p:txBody>
      </p:sp>
    </p:spTree>
    <p:extLst>
      <p:ext uri="{BB962C8B-B14F-4D97-AF65-F5344CB8AC3E}">
        <p14:creationId xmlns:p14="http://schemas.microsoft.com/office/powerpoint/2010/main" val="267695511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6156972-B91D-4EFE-BBE6-780876B81408}" type="slidenum">
              <a:rPr lang="en-CA" smtClean="0"/>
              <a:t>63</a:t>
            </a:fld>
            <a:endParaRPr lang="en-CA"/>
          </a:p>
        </p:txBody>
      </p:sp>
    </p:spTree>
    <p:extLst>
      <p:ext uri="{BB962C8B-B14F-4D97-AF65-F5344CB8AC3E}">
        <p14:creationId xmlns:p14="http://schemas.microsoft.com/office/powerpoint/2010/main" val="173847066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Calibri" panose="020F0502020204030204" pitchFamily="34" charset="0"/>
                <a:ea typeface="Times New Roman" panose="02020603050405020304" pitchFamily="18" charset="0"/>
                <a:cs typeface="Times New Roman" panose="02020603050405020304" pitchFamily="18" charset="0"/>
              </a:rPr>
              <a:t>Minimum Path: </a:t>
            </a: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the set of Learning Activities which provide the least number of Accreditation Units (AUs) within each Canadian Engineering Accreditation Board curriculum component, calculated based on Course Information Sheet input.  The Minimum Path calculation assumes the student chooses courses with the lowest number of Engineering Science or Engineering Design AUs, which may require the student to complete more Elective Learning Activities than the minimum number </a:t>
            </a:r>
            <a:r>
              <a:rPr lang="en-US" sz="1200" b="1" dirty="0">
                <a:effectLst/>
                <a:latin typeface="Calibri" panose="020F0502020204030204" pitchFamily="34" charset="0"/>
                <a:ea typeface="Times New Roman" panose="02020603050405020304" pitchFamily="18" charset="0"/>
                <a:cs typeface="Times New Roman" panose="02020603050405020304" pitchFamily="18" charset="0"/>
              </a:rPr>
              <a:t>M</a:t>
            </a: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 specified by the program to meet the Criteria specifications, particularly if a Program offers a significant number of Elective Learning Activities with low Engineering Science or Engineering Design AUs.</a:t>
            </a:r>
            <a:endParaRPr lang="en-CA" sz="1200" dirty="0">
              <a:effectLst/>
              <a:latin typeface="Trebuchet MS" panose="020B0603020202020204" pitchFamily="34" charset="0"/>
              <a:ea typeface="Times New Roman" panose="02020603050405020304" pitchFamily="18" charset="0"/>
              <a:cs typeface="Times New Roman" panose="02020603050405020304" pitchFamily="18" charset="0"/>
            </a:endParaRPr>
          </a:p>
          <a:p>
            <a:endParaRPr lang="en-CA" sz="1200" dirty="0"/>
          </a:p>
          <a:p>
            <a:r>
              <a:rPr lang="en-CA" sz="1200" dirty="0"/>
              <a:t>Distinct from:</a:t>
            </a:r>
          </a:p>
          <a:p>
            <a:pPr>
              <a:lnSpc>
                <a:spcPts val="1300"/>
              </a:lnSpc>
              <a:spcAft>
                <a:spcPts val="1000"/>
              </a:spcAft>
            </a:pPr>
            <a:r>
              <a:rPr lang="en-US" sz="1200" b="1" dirty="0">
                <a:effectLst/>
                <a:latin typeface="Calibri" panose="020F0502020204030204" pitchFamily="34" charset="0"/>
                <a:ea typeface="Times New Roman" panose="02020603050405020304" pitchFamily="18" charset="0"/>
                <a:cs typeface="Times New Roman" panose="02020603050405020304" pitchFamily="18" charset="0"/>
              </a:rPr>
              <a:t>Shortest Graduation Path:  </a:t>
            </a: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the smallest set of Learning Activities a student needs to complete to be granted a degree from a program.</a:t>
            </a:r>
            <a:endParaRPr lang="en-CA" sz="1200" dirty="0">
              <a:effectLst/>
              <a:latin typeface="Trebuchet MS" panose="020B0603020202020204" pitchFamily="34" charset="0"/>
              <a:ea typeface="Times New Roman" panose="02020603050405020304" pitchFamily="18" charset="0"/>
              <a:cs typeface="Times New Roman" panose="02020603050405020304" pitchFamily="18" charset="0"/>
            </a:endParaRPr>
          </a:p>
          <a:p>
            <a:pPr marL="342900" lvl="0" indent="-342900">
              <a:lnSpc>
                <a:spcPts val="1300"/>
              </a:lnSpc>
              <a:buFont typeface="Symbol" panose="05050102010706020507" pitchFamily="18" charset="2"/>
              <a:buChar char=""/>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If the Program meets all AU minima in Core Learning activities, the Shortest Graduation Path includes the Core Learning Activities and any M Elective Learning Activities.</a:t>
            </a:r>
            <a:endParaRPr lang="en-CA" sz="1200" dirty="0">
              <a:effectLst/>
              <a:latin typeface="Trebuchet MS" panose="020B0603020202020204" pitchFamily="34" charset="0"/>
              <a:ea typeface="Times New Roman" panose="02020603050405020304" pitchFamily="18" charset="0"/>
              <a:cs typeface="Times New Roman" panose="02020603050405020304" pitchFamily="18" charset="0"/>
            </a:endParaRPr>
          </a:p>
          <a:p>
            <a:pPr marL="342900" lvl="0" indent="-342900">
              <a:lnSpc>
                <a:spcPts val="1300"/>
              </a:lnSpc>
              <a:buFont typeface="Symbol" panose="05050102010706020507" pitchFamily="18" charset="2"/>
              <a:buChar char=""/>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If the Program requires Elective Learning Activities to meet AU minima, and the Program has internal mechanisms to constrain Elective Learning Activities to ensure AU minima are met, the Shortest Graduation Path includes the Core Learning Activities and M Elective Learning Activities that follow the constraints.</a:t>
            </a:r>
            <a:endParaRPr lang="en-CA" sz="1200" dirty="0">
              <a:effectLst/>
              <a:latin typeface="Trebuchet MS" panose="020B0603020202020204" pitchFamily="34" charset="0"/>
              <a:ea typeface="Times New Roman" panose="02020603050405020304" pitchFamily="18" charset="0"/>
              <a:cs typeface="Times New Roman" panose="02020603050405020304" pitchFamily="18" charset="0"/>
            </a:endParaRPr>
          </a:p>
          <a:p>
            <a:pPr marL="342900" lvl="0" indent="-342900">
              <a:lnSpc>
                <a:spcPts val="1300"/>
              </a:lnSpc>
              <a:spcAft>
                <a:spcPts val="1000"/>
              </a:spcAft>
              <a:buFont typeface="Symbol" panose="05050102010706020507" pitchFamily="18" charset="2"/>
              <a:buChar char=""/>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If the program requires Elective Learning Activities to meet AU minima, and has no internal mechanisms to constrain Elective Learning Activities to ensure AU minima are met, the Shortest Graduation Path includes the Core Learning Activities and the Elective Learning Activities calculated by the Minimum Path.</a:t>
            </a:r>
            <a:endParaRPr lang="en-CA" sz="1200" dirty="0">
              <a:effectLst/>
              <a:latin typeface="Trebuchet MS" panose="020B0603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6156972-B91D-4EFE-BBE6-780876B81408}" type="slidenum">
              <a:rPr lang="en-CA" smtClean="0"/>
              <a:t>64</a:t>
            </a:fld>
            <a:endParaRPr lang="en-CA"/>
          </a:p>
        </p:txBody>
      </p:sp>
    </p:spTree>
    <p:extLst>
      <p:ext uri="{BB962C8B-B14F-4D97-AF65-F5344CB8AC3E}">
        <p14:creationId xmlns:p14="http://schemas.microsoft.com/office/powerpoint/2010/main" val="184243001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CA" sz="1200" b="1" i="0" u="none" strike="noStrike" dirty="0">
                <a:solidFill>
                  <a:srgbClr val="171F23"/>
                </a:solidFill>
                <a:effectLst/>
                <a:latin typeface="+mn-lt"/>
              </a:rPr>
              <a:t>C.  Detailed Syllabi (Criteria 3.1, 3.4)</a:t>
            </a:r>
            <a:r>
              <a:rPr lang="en-US" sz="1200" b="0" i="0" dirty="0">
                <a:solidFill>
                  <a:srgbClr val="171F23"/>
                </a:solidFill>
                <a:effectLst/>
                <a:latin typeface="+mn-lt"/>
              </a:rPr>
              <a:t>​</a:t>
            </a:r>
          </a:p>
          <a:p>
            <a:pPr algn="l" rtl="0" fontAlgn="base"/>
            <a:r>
              <a:rPr lang="en-CA" sz="1200" b="0" i="0" u="none" strike="noStrike" dirty="0">
                <a:solidFill>
                  <a:srgbClr val="000000"/>
                </a:solidFill>
                <a:effectLst/>
                <a:latin typeface="+mn-lt"/>
              </a:rPr>
              <a:t>Course Syllabi and additional information as required should be provided in electronic form, at a time agreed upon by the Visiting Team Chair and the Program.</a:t>
            </a:r>
            <a:r>
              <a:rPr lang="en-CA" sz="1200" b="0" i="0" dirty="0">
                <a:solidFill>
                  <a:srgbClr val="000000"/>
                </a:solidFill>
                <a:effectLst/>
                <a:latin typeface="+mn-lt"/>
              </a:rPr>
              <a:t>​</a:t>
            </a:r>
            <a:endParaRPr lang="en-CA" sz="1200" b="0" i="0" dirty="0">
              <a:solidFill>
                <a:srgbClr val="171F23"/>
              </a:solidFill>
              <a:effectLst/>
              <a:latin typeface="+mn-lt"/>
            </a:endParaRPr>
          </a:p>
          <a:p>
            <a:pPr algn="l" rtl="0" fontAlgn="base">
              <a:buFont typeface="+mj-lt"/>
              <a:buAutoNum type="arabicPeriod"/>
            </a:pPr>
            <a:r>
              <a:rPr lang="en-CA" sz="1200" b="0" i="0" u="none" strike="noStrike" dirty="0">
                <a:solidFill>
                  <a:srgbClr val="000000"/>
                </a:solidFill>
                <a:effectLst/>
                <a:latin typeface="+mn-lt"/>
              </a:rPr>
              <a:t>For Core Activities satisfying the Mathematics and Natural Sciences AU requirements, provide course syllabi.</a:t>
            </a:r>
            <a:r>
              <a:rPr lang="en-CA" sz="1200" b="0" i="0" dirty="0">
                <a:solidFill>
                  <a:srgbClr val="000000"/>
                </a:solidFill>
                <a:effectLst/>
                <a:latin typeface="+mn-lt"/>
              </a:rPr>
              <a:t>​</a:t>
            </a:r>
            <a:endParaRPr lang="en-CA" sz="1200" b="0" i="0" dirty="0">
              <a:solidFill>
                <a:srgbClr val="171F23"/>
              </a:solidFill>
              <a:effectLst/>
              <a:latin typeface="+mn-lt"/>
            </a:endParaRPr>
          </a:p>
          <a:p>
            <a:pPr algn="l" rtl="0" fontAlgn="base">
              <a:buFont typeface="+mj-lt"/>
              <a:buAutoNum type="arabicPeriod"/>
            </a:pPr>
            <a:r>
              <a:rPr lang="en-CA" sz="1200" b="0" i="0" u="none" strike="noStrike" dirty="0">
                <a:solidFill>
                  <a:srgbClr val="000000"/>
                </a:solidFill>
                <a:effectLst/>
                <a:latin typeface="+mn-lt"/>
              </a:rPr>
              <a:t>For Core and Elective Activities satisfying the Engineering Science and Engineering Design AU requirements, provide a week-by-week (or equivalent) description of course content and learning outcomes, indicating engineering tool use and lab experience.  </a:t>
            </a:r>
            <a:r>
              <a:rPr lang="en-CA" sz="1200" b="0" i="0" dirty="0">
                <a:solidFill>
                  <a:srgbClr val="000000"/>
                </a:solidFill>
                <a:effectLst/>
                <a:latin typeface="+mn-lt"/>
              </a:rPr>
              <a:t>​</a:t>
            </a:r>
            <a:endParaRPr lang="en-CA" sz="1200" b="0" i="0" dirty="0">
              <a:solidFill>
                <a:srgbClr val="171F23"/>
              </a:solidFill>
              <a:effectLst/>
              <a:latin typeface="+mn-lt"/>
            </a:endParaRPr>
          </a:p>
          <a:p>
            <a:pPr algn="l" rtl="0" fontAlgn="base">
              <a:buFont typeface="+mj-lt"/>
              <a:buAutoNum type="arabicPeriod"/>
            </a:pPr>
            <a:r>
              <a:rPr lang="en-CA" sz="1200" b="0" i="0" u="none" strike="noStrike" dirty="0">
                <a:solidFill>
                  <a:srgbClr val="000000"/>
                </a:solidFill>
                <a:effectLst/>
                <a:latin typeface="+mn-lt"/>
              </a:rPr>
              <a:t>For Core Activities satisfying the Complementary Studies or Other AU requirements, provide references or links to calendar descriptions; a week-by-week (or equivalent) description of course content is not required.  If calendar descriptions don't provide clear evidence of humanities, social sciences, arts, languages, management, engineering economics, or communication content, detailed course syllabi including learning outcomes must be provided.</a:t>
            </a:r>
            <a:r>
              <a:rPr lang="en-CA" sz="1200" b="0" i="0" dirty="0">
                <a:solidFill>
                  <a:srgbClr val="000000"/>
                </a:solidFill>
                <a:effectLst/>
                <a:latin typeface="+mn-lt"/>
              </a:rPr>
              <a:t>​</a:t>
            </a:r>
            <a:endParaRPr lang="en-CA" sz="1200" b="0" i="0" dirty="0">
              <a:solidFill>
                <a:srgbClr val="171F23"/>
              </a:solidFill>
              <a:effectLst/>
              <a:latin typeface="+mn-lt"/>
            </a:endParaRPr>
          </a:p>
          <a:p>
            <a:pPr algn="l" rtl="0" fontAlgn="base">
              <a:buFont typeface="+mj-lt"/>
              <a:buAutoNum type="arabicPeriod"/>
            </a:pPr>
            <a:r>
              <a:rPr lang="en-CA" sz="1200" b="0" i="0" u="none" strike="noStrike" dirty="0">
                <a:solidFill>
                  <a:srgbClr val="000000"/>
                </a:solidFill>
                <a:effectLst/>
                <a:latin typeface="+mn-lt"/>
              </a:rPr>
              <a:t>For Core and Elective Activities taught outside the Faculty of Engineering (or equivalent) that directly support evidence of Graduate Attributes and are not covered in items C.1 to C.3, provide a detailed, week-by-week (or equivalent) syllabi of course content and expectations, indicating engineering tool use and lab experience. </a:t>
            </a:r>
            <a:endParaRPr lang="en-CA" sz="1200" b="0" i="0" dirty="0">
              <a:solidFill>
                <a:srgbClr val="171F23"/>
              </a:solidFill>
              <a:effectLst/>
              <a:latin typeface="+mn-lt"/>
            </a:endParaRPr>
          </a:p>
          <a:p>
            <a:pPr marL="285750" indent="-285750">
              <a:buFont typeface="Arial"/>
              <a:buChar char="•"/>
            </a:pPr>
            <a:endParaRPr lang="en-US" sz="1200" dirty="0">
              <a:latin typeface="+mn-lt"/>
              <a:cs typeface="Calibri"/>
            </a:endParaRPr>
          </a:p>
          <a:p>
            <a:pPr algn="l" rtl="0" fontAlgn="base"/>
            <a:r>
              <a:rPr lang="en-CA" sz="1200" b="1" i="0" u="none" strike="noStrike" dirty="0">
                <a:solidFill>
                  <a:srgbClr val="171F23"/>
                </a:solidFill>
                <a:effectLst/>
                <a:latin typeface="+mn-lt"/>
              </a:rPr>
              <a:t>D.  Documentation of Assigned Work and Assessments (Criteria 3.1, 3.4.4, 3.4.6, 3.4.7)</a:t>
            </a:r>
            <a:r>
              <a:rPr lang="en-US" sz="1200" b="0" i="0" dirty="0">
                <a:solidFill>
                  <a:srgbClr val="171F23"/>
                </a:solidFill>
                <a:effectLst/>
                <a:latin typeface="+mn-lt"/>
              </a:rPr>
              <a:t>​</a:t>
            </a:r>
          </a:p>
          <a:p>
            <a:pPr algn="l" rtl="0" fontAlgn="base"/>
            <a:r>
              <a:rPr lang="en-CA" sz="1200" b="0" i="0" u="none" strike="noStrike" dirty="0">
                <a:solidFill>
                  <a:srgbClr val="000000"/>
                </a:solidFill>
                <a:effectLst/>
                <a:latin typeface="+mn-lt"/>
              </a:rPr>
              <a:t>Document the assigned work and assessments of the Program’s </a:t>
            </a:r>
            <a:r>
              <a:rPr lang="en-US" sz="1200" b="0" i="0" u="none" strike="noStrike" dirty="0">
                <a:solidFill>
                  <a:srgbClr val="000000"/>
                </a:solidFill>
                <a:effectLst/>
                <a:latin typeface="+mn-lt"/>
              </a:rPr>
              <a:t>Learning Activities</a:t>
            </a:r>
            <a:r>
              <a:rPr lang="en-CA" sz="1200" b="0" i="0" u="none" strike="noStrike" dirty="0">
                <a:solidFill>
                  <a:srgbClr val="000000"/>
                </a:solidFill>
                <a:effectLst/>
                <a:latin typeface="+mn-lt"/>
              </a:rPr>
              <a:t> on the Shortest Graduation Path claiming Engineering Science or Engineering Design Accreditation Units.  This information should be provided in electronic form when possible, at a time agreed upon by the Visiting Team Chair and the Program.</a:t>
            </a:r>
            <a:r>
              <a:rPr lang="en-CA" sz="1200" b="0" i="0" dirty="0">
                <a:solidFill>
                  <a:srgbClr val="000000"/>
                </a:solidFill>
                <a:effectLst/>
                <a:latin typeface="+mn-lt"/>
              </a:rPr>
              <a:t>​</a:t>
            </a:r>
            <a:endParaRPr lang="en-CA" sz="1200" b="0" i="0" dirty="0">
              <a:solidFill>
                <a:srgbClr val="171F23"/>
              </a:solidFill>
              <a:effectLst/>
              <a:latin typeface="+mn-lt"/>
            </a:endParaRPr>
          </a:p>
          <a:p>
            <a:pPr algn="l" rtl="0" fontAlgn="base">
              <a:buFont typeface="+mj-lt"/>
              <a:buAutoNum type="arabicPeriod"/>
            </a:pPr>
            <a:r>
              <a:rPr lang="en-CA" sz="1200" b="0" i="0" u="none" strike="noStrike" dirty="0">
                <a:solidFill>
                  <a:srgbClr val="000000"/>
                </a:solidFill>
                <a:effectLst/>
                <a:latin typeface="+mn-lt"/>
              </a:rPr>
              <a:t>Provide problem set questions.  If questions are from a textbook, provide the text or copies of the questions</a:t>
            </a:r>
            <a:r>
              <a:rPr lang="en-CA" sz="1200" b="0" i="0" u="none" strike="noStrike" dirty="0">
                <a:solidFill>
                  <a:srgbClr val="171F23"/>
                </a:solidFill>
                <a:effectLst/>
                <a:latin typeface="+mn-lt"/>
              </a:rPr>
              <a:t>.</a:t>
            </a:r>
            <a:r>
              <a:rPr lang="en-CA" sz="1200" b="0" i="0" dirty="0">
                <a:solidFill>
                  <a:srgbClr val="171F23"/>
                </a:solidFill>
                <a:effectLst/>
                <a:latin typeface="+mn-lt"/>
              </a:rPr>
              <a:t>​</a:t>
            </a:r>
          </a:p>
          <a:p>
            <a:pPr algn="l" rtl="0" fontAlgn="base">
              <a:buFont typeface="+mj-lt"/>
              <a:buAutoNum type="arabicPeriod"/>
            </a:pPr>
            <a:r>
              <a:rPr lang="en-CA" sz="1200" b="0" i="0" u="none" strike="noStrike" dirty="0">
                <a:solidFill>
                  <a:srgbClr val="000000"/>
                </a:solidFill>
                <a:effectLst/>
                <a:latin typeface="+mn-lt"/>
              </a:rPr>
              <a:t>Provide laboratory information given to students, as well as detailed marking schemes or detailed rubrics for the Program’s </a:t>
            </a:r>
            <a:r>
              <a:rPr lang="en-US" sz="1200" b="0" i="0" u="none" strike="noStrike" dirty="0">
                <a:solidFill>
                  <a:srgbClr val="000000"/>
                </a:solidFill>
                <a:effectLst/>
                <a:latin typeface="+mn-lt"/>
              </a:rPr>
              <a:t>Learning Activities</a:t>
            </a:r>
            <a:r>
              <a:rPr lang="en-CA" sz="1200" b="0" i="0" u="none" strike="noStrike" dirty="0">
                <a:solidFill>
                  <a:srgbClr val="000000"/>
                </a:solidFill>
                <a:effectLst/>
                <a:latin typeface="+mn-lt"/>
              </a:rPr>
              <a:t> on the Shortest Graduation Path.  </a:t>
            </a:r>
            <a:r>
              <a:rPr lang="en-CA" sz="1200" b="0" i="0" u="none" strike="noStrike" dirty="0">
                <a:solidFill>
                  <a:srgbClr val="171F23"/>
                </a:solidFill>
                <a:effectLst/>
                <a:latin typeface="+mn-lt"/>
              </a:rPr>
              <a:t>When detailed marking schemes or detailed rubrics are not available, </a:t>
            </a:r>
            <a:r>
              <a:rPr lang="en-CA" sz="1200" b="0" i="0" u="none" strike="noStrike" dirty="0">
                <a:solidFill>
                  <a:srgbClr val="000000"/>
                </a:solidFill>
                <a:effectLst/>
                <a:latin typeface="+mn-lt"/>
              </a:rPr>
              <a:t>submit up to six samples of marked laboratory work.  These samples must include at a minimum three examples of work that in the opinion of the instructor(s) marginally meet expectations at the time of assessment.  If all work meets expectations, provide at least three works that, in opinion of the instructor(s), are the lowest quality products.  </a:t>
            </a:r>
            <a:endParaRPr lang="en-CA" sz="1200" b="0" i="0" dirty="0">
              <a:solidFill>
                <a:srgbClr val="171F23"/>
              </a:solidFill>
              <a:effectLst/>
              <a:latin typeface="+mn-lt"/>
            </a:endParaRPr>
          </a:p>
          <a:p>
            <a:pPr algn="l" rtl="0" fontAlgn="base">
              <a:buFont typeface="+mj-lt"/>
              <a:buAutoNum type="arabicPeriod" startAt="3"/>
            </a:pPr>
            <a:r>
              <a:rPr lang="en-CA" sz="1200" b="0" i="0" u="none" strike="noStrike" dirty="0">
                <a:solidFill>
                  <a:srgbClr val="171F23"/>
                </a:solidFill>
                <a:effectLst/>
                <a:latin typeface="+mn-lt"/>
              </a:rPr>
              <a:t>Provide project descriptions with detailed marking schemes or detailed rubrics</a:t>
            </a:r>
            <a:r>
              <a:rPr lang="en-CA" sz="1200" b="0" i="0" u="none" strike="noStrike" dirty="0">
                <a:solidFill>
                  <a:srgbClr val="000000"/>
                </a:solidFill>
                <a:effectLst/>
                <a:latin typeface="+mn-lt"/>
              </a:rPr>
              <a:t> for the Program’s </a:t>
            </a:r>
            <a:r>
              <a:rPr lang="en-US" sz="1200" b="0" i="0" u="none" strike="noStrike" dirty="0">
                <a:solidFill>
                  <a:srgbClr val="000000"/>
                </a:solidFill>
                <a:effectLst/>
                <a:latin typeface="+mn-lt"/>
              </a:rPr>
              <a:t>Learning Activities</a:t>
            </a:r>
            <a:r>
              <a:rPr lang="en-CA" sz="1200" b="0" i="0" u="none" strike="noStrike" dirty="0">
                <a:solidFill>
                  <a:srgbClr val="000000"/>
                </a:solidFill>
                <a:effectLst/>
                <a:latin typeface="+mn-lt"/>
              </a:rPr>
              <a:t> on the Shortest Graduation Path</a:t>
            </a:r>
            <a:r>
              <a:rPr lang="en-CA" sz="1200" b="0" i="0" u="none" strike="noStrike" dirty="0">
                <a:solidFill>
                  <a:srgbClr val="171F23"/>
                </a:solidFill>
                <a:effectLst/>
                <a:latin typeface="+mn-lt"/>
              </a:rPr>
              <a:t>.  When detailed marking schemes or detailed rubrics are not available, </a:t>
            </a:r>
            <a:r>
              <a:rPr lang="en-CA" sz="1200" b="0" i="0" u="none" strike="noStrike" dirty="0">
                <a:solidFill>
                  <a:srgbClr val="000000"/>
                </a:solidFill>
                <a:effectLst/>
                <a:latin typeface="+mn-lt"/>
              </a:rPr>
              <a:t>submit up to six samples of marked project work.  These samples must include at a minimum three examples of work that in the opinion of the instructor(s) marginally meet expectations at the time of assessment.  If all work meets expectations, provide at least three works that, in the opinion of the instructor(s), are the lowest quality products.   </a:t>
            </a:r>
            <a:r>
              <a:rPr lang="en-CA" sz="1200" b="0" i="0" dirty="0">
                <a:solidFill>
                  <a:srgbClr val="000000"/>
                </a:solidFill>
                <a:effectLst/>
                <a:latin typeface="+mn-lt"/>
              </a:rPr>
              <a:t>​</a:t>
            </a:r>
            <a:endParaRPr lang="en-CA" sz="1200" b="0" i="0" dirty="0">
              <a:solidFill>
                <a:srgbClr val="171F23"/>
              </a:solidFill>
              <a:effectLst/>
              <a:latin typeface="+mn-lt"/>
            </a:endParaRPr>
          </a:p>
          <a:p>
            <a:pPr algn="l" rtl="0" fontAlgn="base">
              <a:buFont typeface="+mj-lt"/>
              <a:buAutoNum type="arabicPeriod" startAt="3"/>
            </a:pPr>
            <a:r>
              <a:rPr lang="en-CA" sz="1200" b="0" i="0" u="none" strike="noStrike" dirty="0">
                <a:solidFill>
                  <a:srgbClr val="171F23"/>
                </a:solidFill>
                <a:effectLst/>
                <a:latin typeface="+mn-lt"/>
              </a:rPr>
              <a:t>Provide quizzes, tests, exams, and other summative assessments with detailed marking schemes or detailed rubrics, if available for the Program’s Learning Activities on the Shortest Graduation Path.  </a:t>
            </a:r>
            <a:endParaRPr lang="en-CA" sz="1200" b="0" i="0" dirty="0">
              <a:solidFill>
                <a:srgbClr val="171F23"/>
              </a:solidFill>
              <a:effectLst/>
              <a:latin typeface="+mn-lt"/>
            </a:endParaRPr>
          </a:p>
          <a:p>
            <a:pPr marL="0" indent="0">
              <a:buFont typeface="Arial"/>
              <a:buNone/>
            </a:pPr>
            <a:endParaRPr lang="en-US" sz="1200" dirty="0">
              <a:latin typeface="+mn-lt"/>
              <a:cs typeface="Calibri"/>
            </a:endParaRPr>
          </a:p>
          <a:p>
            <a:pPr algn="l" rtl="0" fontAlgn="base"/>
            <a:r>
              <a:rPr lang="en-CA" sz="1200" b="1" i="0" u="none" strike="noStrike" dirty="0">
                <a:solidFill>
                  <a:srgbClr val="171F23"/>
                </a:solidFill>
                <a:effectLst/>
                <a:latin typeface="+mn-lt"/>
              </a:rPr>
              <a:t>E. Evaluated Student Work (Criteria 3.1, 3.4.4, 3.4.6, 3.4.7)</a:t>
            </a:r>
            <a:r>
              <a:rPr lang="en-US" sz="1200" b="0" i="0" dirty="0">
                <a:solidFill>
                  <a:srgbClr val="171F23"/>
                </a:solidFill>
                <a:effectLst/>
                <a:latin typeface="+mn-lt"/>
              </a:rPr>
              <a:t>​</a:t>
            </a:r>
          </a:p>
          <a:p>
            <a:pPr algn="l" rtl="0" fontAlgn="base"/>
            <a:r>
              <a:rPr lang="en-CA" sz="1200" b="0" i="0" u="none" strike="noStrike" dirty="0">
                <a:solidFill>
                  <a:srgbClr val="000000"/>
                </a:solidFill>
                <a:effectLst/>
                <a:latin typeface="+mn-lt"/>
              </a:rPr>
              <a:t>Evaluated student work should be provided in electronic form when possible, at a time agreed upon by the Visiting Team Chair and the Program.</a:t>
            </a:r>
            <a:r>
              <a:rPr lang="en-US" sz="1200" b="0" i="0" dirty="0">
                <a:solidFill>
                  <a:srgbClr val="000000"/>
                </a:solidFill>
                <a:effectLst/>
                <a:latin typeface="+mn-lt"/>
              </a:rPr>
              <a:t>​</a:t>
            </a:r>
            <a:endParaRPr lang="en-US" sz="1200" b="0" i="0" dirty="0">
              <a:solidFill>
                <a:srgbClr val="171F23"/>
              </a:solidFill>
              <a:effectLst/>
              <a:latin typeface="+mn-lt"/>
            </a:endParaRPr>
          </a:p>
          <a:p>
            <a:pPr algn="l" rtl="0" fontAlgn="base"/>
            <a:r>
              <a:rPr lang="en-CA" sz="1200" b="0" i="0" dirty="0">
                <a:solidFill>
                  <a:srgbClr val="171F23"/>
                </a:solidFill>
                <a:effectLst/>
                <a:latin typeface="+mn-lt"/>
              </a:rPr>
              <a:t>​</a:t>
            </a:r>
          </a:p>
          <a:p>
            <a:pPr algn="l" rtl="0" fontAlgn="base">
              <a:buFont typeface="+mj-lt"/>
              <a:buAutoNum type="arabicPeriod"/>
            </a:pPr>
            <a:r>
              <a:rPr lang="en-CA" sz="1200" b="0" i="0" u="none" strike="noStrike" dirty="0">
                <a:solidFill>
                  <a:srgbClr val="000000"/>
                </a:solidFill>
                <a:effectLst/>
                <a:latin typeface="+mn-lt"/>
              </a:rPr>
              <a:t>For culminating design experiences, provide all student deliverables from ten evaluated projects, including, but not limited to, written reports, physical models, or mathematical models as appropriate.   If less than ten projects were completed in the course, include all projects.  These samples must include at a minimum, three examples of work that in the opinion of the instructor marginally meet expectations at the time of assessment.  If all work meets expectations, provide at least three works that, in the opinion of the instructor(s), are the lowest quality products.   </a:t>
            </a:r>
            <a:endParaRPr lang="en-CA" sz="1200" b="0" i="0" dirty="0">
              <a:solidFill>
                <a:srgbClr val="171F23"/>
              </a:solidFill>
              <a:effectLst/>
              <a:latin typeface="+mn-lt"/>
            </a:endParaRPr>
          </a:p>
          <a:p>
            <a:pPr marL="0" indent="0">
              <a:buFont typeface="Arial"/>
              <a:buNone/>
            </a:pPr>
            <a:r>
              <a:rPr lang="en-CA" sz="1200" b="0" i="0" u="none" strike="noStrike" dirty="0">
                <a:solidFill>
                  <a:srgbClr val="000000"/>
                </a:solidFill>
                <a:effectLst/>
                <a:latin typeface="+mn-lt"/>
              </a:rPr>
              <a:t>2. For ten Core Learning Activities providing Engineering Science and Engineering Design AUs (other than the Engineering Design Culminating Experiences) taken by all students in the program in the final two years of study, provide exams, quizzes, tests, or other summative assessments that are worth in any combination at least seventy-five per cent of the total mark in the Core Learning Activity.  For each assessment, up to six samples may be submitted.  These samples must include at a minimum three examples of work that in the opinion of the instructor marginally meet expectations.  If all work meets expectations, provide at least three works that, in the opinion of the instructor(s), are the lowest quality products.   </a:t>
            </a:r>
            <a:endParaRPr lang="en-US" sz="1200" dirty="0">
              <a:latin typeface="+mn-lt"/>
              <a:cs typeface="Calibri"/>
            </a:endParaRPr>
          </a:p>
          <a:p>
            <a:pPr marL="0" indent="0">
              <a:buFont typeface="Arial"/>
              <a:buNone/>
            </a:pPr>
            <a:r>
              <a:rPr lang="en-CA" sz="1200" b="0" i="0" u="none" strike="noStrike" dirty="0">
                <a:solidFill>
                  <a:srgbClr val="000000"/>
                </a:solidFill>
                <a:effectLst/>
                <a:latin typeface="+mn-lt"/>
              </a:rPr>
              <a:t>3. If the Program requirements for the final two years of study consist of fewer than ten Core Learning Activities, the Program can choose to submit Core Activities in the previous year of study, or high enrolment Elective Learning Activities on the Shortest Graduation Path in the final years.  The Program should provide sufficient information to demonstrate compliance to the Criteria.</a:t>
            </a:r>
            <a:endParaRPr lang="en-US" sz="1200" dirty="0">
              <a:latin typeface="+mn-lt"/>
              <a:cs typeface="Calibri"/>
            </a:endParaRPr>
          </a:p>
          <a:p>
            <a:r>
              <a:rPr lang="en-US" sz="1200" dirty="0">
                <a:latin typeface="+mn-lt"/>
                <a:cs typeface="Calibri"/>
              </a:rPr>
              <a:t>4. </a:t>
            </a:r>
            <a:r>
              <a:rPr lang="en-CA" sz="1200" b="0" i="0" u="none" strike="noStrike" dirty="0">
                <a:solidFill>
                  <a:srgbClr val="000000"/>
                </a:solidFill>
                <a:effectLst/>
                <a:latin typeface="+mn-lt"/>
              </a:rPr>
              <a:t>Provide additional examples of</a:t>
            </a:r>
            <a:r>
              <a:rPr lang="en-CA" sz="1200" b="0" i="0" u="none" strike="noStrike" dirty="0">
                <a:solidFill>
                  <a:srgbClr val="FF0000"/>
                </a:solidFill>
                <a:effectLst/>
                <a:latin typeface="+mn-lt"/>
              </a:rPr>
              <a:t> </a:t>
            </a:r>
            <a:r>
              <a:rPr lang="en-CA" sz="1200" b="0" i="0" u="none" strike="noStrike" dirty="0">
                <a:solidFill>
                  <a:srgbClr val="000000"/>
                </a:solidFill>
                <a:effectLst/>
                <a:latin typeface="+mn-lt"/>
              </a:rPr>
              <a:t>performance in Graduate Attributes that have not been included in the culminating design experience (E.1) or the ten </a:t>
            </a:r>
            <a:r>
              <a:rPr lang="en-US" sz="1200" b="0" i="0" u="none" strike="noStrike" dirty="0">
                <a:solidFill>
                  <a:srgbClr val="000000"/>
                </a:solidFill>
                <a:effectLst/>
                <a:latin typeface="+mn-lt"/>
              </a:rPr>
              <a:t>learning activities</a:t>
            </a:r>
            <a:r>
              <a:rPr lang="en-CA" sz="1200" b="0" i="0" u="none" strike="noStrike" dirty="0">
                <a:solidFill>
                  <a:srgbClr val="000000"/>
                </a:solidFill>
                <a:effectLst/>
                <a:latin typeface="+mn-lt"/>
              </a:rPr>
              <a:t> selected in E.2 and E.3 so that at least one sample set related to each of the Graduate Attributes is available.  These examples should be taken from courses on the Shortest Graduation Path at an intermediate development (D) or advanced application (A) level.  Up to six examples may be provided to support compliance to each of the Graduate Attributes not addressed in E1, E2, or E3, but they must include at least three examples of work that, in the opinion of the instructor(s) at the time of marking, marginally meet expectations</a:t>
            </a:r>
            <a:r>
              <a:rPr lang="en-CA" sz="1200" b="0" i="0" u="none" strike="noStrike" dirty="0">
                <a:solidFill>
                  <a:srgbClr val="171F23"/>
                </a:solidFill>
                <a:effectLst/>
                <a:latin typeface="+mn-lt"/>
              </a:rPr>
              <a:t>. </a:t>
            </a:r>
          </a:p>
          <a:p>
            <a:endParaRPr lang="en-CA" sz="1200" b="0" i="0" u="none" strike="noStrike" dirty="0">
              <a:solidFill>
                <a:srgbClr val="171F23"/>
              </a:solidFill>
              <a:effectLst/>
              <a:latin typeface="+mn-lt"/>
              <a:cs typeface="Calibri"/>
            </a:endParaRPr>
          </a:p>
          <a:p>
            <a:pPr algn="l" rtl="0" fontAlgn="base">
              <a:buFont typeface="+mj-lt"/>
              <a:buNone/>
            </a:pPr>
            <a:r>
              <a:rPr lang="en-CA" sz="1200" b="1" i="0" u="none" strike="noStrike" dirty="0">
                <a:solidFill>
                  <a:srgbClr val="171F23"/>
                </a:solidFill>
                <a:effectLst/>
                <a:latin typeface="+mn-lt"/>
              </a:rPr>
              <a:t>F. Evidence of a Culture of Safety (Criteria 3.4.7)</a:t>
            </a:r>
            <a:r>
              <a:rPr lang="en-US" sz="1200" b="0" i="0" dirty="0">
                <a:solidFill>
                  <a:srgbClr val="171F23"/>
                </a:solidFill>
                <a:effectLst/>
                <a:latin typeface="+mn-lt"/>
              </a:rPr>
              <a:t>​</a:t>
            </a:r>
          </a:p>
          <a:p>
            <a:pPr algn="l" rtl="0" fontAlgn="base"/>
            <a:r>
              <a:rPr lang="en-CA" sz="1200" b="0" i="0" u="none" strike="noStrike" dirty="0">
                <a:solidFill>
                  <a:srgbClr val="000000"/>
                </a:solidFill>
                <a:effectLst/>
                <a:latin typeface="+mn-lt"/>
              </a:rPr>
              <a:t>Evidence of a culture of safety should be available at the visit, including, but not limited to safety manuals, documentation of training provided to students, safety meeting minutes, records, and signage.</a:t>
            </a:r>
            <a:endParaRPr lang="en-CA" sz="1200" b="0" i="0" dirty="0">
              <a:solidFill>
                <a:srgbClr val="171F23"/>
              </a:solidFill>
              <a:effectLst/>
              <a:latin typeface="+mn-lt"/>
            </a:endParaRPr>
          </a:p>
          <a:p>
            <a:endParaRPr lang="en-US" sz="1200" dirty="0">
              <a:latin typeface="+mn-lt"/>
              <a:cs typeface="Calibri"/>
            </a:endParaRPr>
          </a:p>
        </p:txBody>
      </p:sp>
      <p:sp>
        <p:nvSpPr>
          <p:cNvPr id="4" name="Slide Number Placeholder 3"/>
          <p:cNvSpPr>
            <a:spLocks noGrp="1"/>
          </p:cNvSpPr>
          <p:nvPr>
            <p:ph type="sldNum" sz="quarter" idx="5"/>
          </p:nvPr>
        </p:nvSpPr>
        <p:spPr/>
        <p:txBody>
          <a:bodyPr/>
          <a:lstStyle/>
          <a:p>
            <a:fld id="{94C345D2-5F75-4C67-BD7A-51D5C348478D}" type="slidenum">
              <a:rPr lang="en-CA" smtClean="0"/>
              <a:t>65</a:t>
            </a:fld>
            <a:endParaRPr lang="en-CA"/>
          </a:p>
        </p:txBody>
      </p:sp>
    </p:spTree>
    <p:extLst>
      <p:ext uri="{BB962C8B-B14F-4D97-AF65-F5344CB8AC3E}">
        <p14:creationId xmlns:p14="http://schemas.microsoft.com/office/powerpoint/2010/main" val="21588968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dirty="0">
                <a:solidFill>
                  <a:srgbClr val="3B3B3B"/>
                </a:solidFill>
                <a:effectLst/>
                <a:latin typeface="+mn-lt"/>
              </a:rPr>
              <a:t>The Temporary Exemption for Students Going on International Exchange is a situation-limited policy intended to remove accreditation barriers to students enrolled in undergraduate engineering programs at Canadian Higher Education Institutions (HEIs) going on International Exchange as part of their degree program.</a:t>
            </a:r>
          </a:p>
          <a:p>
            <a:endParaRPr lang="en-GB" sz="1200" b="0" i="0" dirty="0">
              <a:solidFill>
                <a:srgbClr val="3B3B3B"/>
              </a:solidFill>
              <a:effectLst/>
              <a:latin typeface="+mn-lt"/>
            </a:endParaRPr>
          </a:p>
          <a:p>
            <a:r>
              <a:rPr lang="en-GB" sz="1200" b="0" i="0" dirty="0">
                <a:solidFill>
                  <a:srgbClr val="3B3B3B"/>
                </a:solidFill>
                <a:effectLst/>
                <a:latin typeface="+mn-lt"/>
              </a:rPr>
              <a:t>This Temporary Exemption addresses accreditation barriers to students going on International Exchange, including those criteria relating to the curriculum content that must be delivered by faculty members licensed to practice engineering in Canada, and the percentage of a program that must be completed at the Home Institution.</a:t>
            </a:r>
          </a:p>
          <a:p>
            <a:endParaRPr lang="en-GB" sz="1200" b="0" i="0" dirty="0">
              <a:solidFill>
                <a:srgbClr val="3B3B3B"/>
              </a:solidFill>
              <a:effectLst/>
              <a:latin typeface="+mn-lt"/>
            </a:endParaRPr>
          </a:p>
          <a:p>
            <a:pPr algn="l" fontAlgn="base"/>
            <a:r>
              <a:rPr lang="en-GB" sz="1200" b="1" i="0" dirty="0">
                <a:solidFill>
                  <a:srgbClr val="3B3B3B"/>
                </a:solidFill>
                <a:effectLst/>
                <a:latin typeface="+mn-lt"/>
              </a:rPr>
              <a:t>6 CEAB Accreditation Criteria and Procedures Considered Under this Temporary Exemption</a:t>
            </a:r>
          </a:p>
          <a:p>
            <a:pPr algn="l" fontAlgn="base"/>
            <a:r>
              <a:rPr lang="en-GB" sz="1200" b="0" i="0" dirty="0">
                <a:solidFill>
                  <a:srgbClr val="3B3B3B"/>
                </a:solidFill>
                <a:effectLst/>
                <a:latin typeface="+mn-lt"/>
              </a:rPr>
              <a:t>Several CEAB Accreditation Criteria and Procedures have been identified which are affected by this Temporary Exemption:</a:t>
            </a:r>
          </a:p>
          <a:p>
            <a:pPr marL="342900" indent="-342900" algn="l" fontAlgn="base">
              <a:buFont typeface="Arial" panose="020B0604020202020204" pitchFamily="34" charset="0"/>
              <a:buChar char="•"/>
            </a:pPr>
            <a:r>
              <a:rPr lang="en-GB" sz="1200" b="0" i="1" dirty="0">
                <a:solidFill>
                  <a:srgbClr val="3B3B3B"/>
                </a:solidFill>
                <a:effectLst/>
                <a:latin typeface="+mn-lt"/>
              </a:rPr>
              <a:t>Criterion 3.3.1 Admission: There must be documented processes and policies for admission of students. Admission involving advanced standing, prior studies, transfer credits and/or exchange studies must be in compliance with the associated Accreditation Board regulations…</a:t>
            </a:r>
            <a:endParaRPr lang="en-GB" sz="1200" b="0" i="0" dirty="0">
              <a:solidFill>
                <a:srgbClr val="3B3B3B"/>
              </a:solidFill>
              <a:effectLst/>
              <a:latin typeface="+mn-lt"/>
            </a:endParaRPr>
          </a:p>
          <a:p>
            <a:pPr marL="800100" lvl="1" indent="-342900" algn="l" fontAlgn="base">
              <a:buFont typeface="Arial" panose="020B0604020202020204" pitchFamily="34" charset="0"/>
              <a:buChar char="•"/>
            </a:pPr>
            <a:r>
              <a:rPr lang="en-GB" sz="1200" b="0" i="0" dirty="0">
                <a:solidFill>
                  <a:srgbClr val="3B3B3B"/>
                </a:solidFill>
                <a:effectLst/>
                <a:latin typeface="+mn-lt"/>
              </a:rPr>
              <a:t>The Temporary Exemption applies only to undergraduate engineering students going on International Exchange.  Advanced standing, prior studies, and transfer credits for admission of students are outside the scope of this exception.</a:t>
            </a:r>
          </a:p>
          <a:p>
            <a:pPr marL="342900" indent="-342900" algn="l" fontAlgn="base">
              <a:buFont typeface="Arial" panose="020B0604020202020204" pitchFamily="34" charset="0"/>
              <a:buChar char="•"/>
            </a:pPr>
            <a:r>
              <a:rPr lang="en-GB" sz="1200" b="0" i="1" dirty="0">
                <a:solidFill>
                  <a:srgbClr val="3B3B3B"/>
                </a:solidFill>
                <a:effectLst/>
                <a:latin typeface="+mn-lt"/>
              </a:rPr>
              <a:t>Criterion 3.3.2 Promotion and graduation: Processes and policies for promotion and graduation of students must be documented. The institution must verify that all students have met all its regulations for graduation in the program identified on the transcript and that the curriculum followed is consistent with that of the accredited program. The program name must be appropriate for all students graduating from the program.</a:t>
            </a:r>
            <a:endParaRPr lang="en-GB" sz="1200" b="0" i="0" dirty="0">
              <a:solidFill>
                <a:srgbClr val="3B3B3B"/>
              </a:solidFill>
              <a:effectLst/>
              <a:latin typeface="+mn-lt"/>
            </a:endParaRPr>
          </a:p>
          <a:p>
            <a:pPr marL="800100" lvl="1" indent="-342900" algn="l" fontAlgn="base">
              <a:buFont typeface="Arial" panose="020B0604020202020204" pitchFamily="34" charset="0"/>
              <a:buChar char="•"/>
            </a:pPr>
            <a:r>
              <a:rPr lang="en-GB" sz="1200" b="0" i="0" dirty="0">
                <a:solidFill>
                  <a:srgbClr val="3B3B3B"/>
                </a:solidFill>
                <a:effectLst/>
                <a:latin typeface="+mn-lt"/>
              </a:rPr>
              <a:t>Engineering programs with students on International Exchange are required to implement and adhere to the processes and procedures specified in Section 7. The Home Institution’s International Exchange Processes and Procedures must be submitted for review by the accreditation visiting team.</a:t>
            </a:r>
          </a:p>
          <a:p>
            <a:pPr marL="342900" indent="-342900" algn="l" fontAlgn="base">
              <a:buFont typeface="Arial" panose="020B0604020202020204" pitchFamily="34" charset="0"/>
              <a:buChar char="•"/>
            </a:pPr>
            <a:r>
              <a:rPr lang="en-GB" sz="1200" b="0" i="1" dirty="0">
                <a:solidFill>
                  <a:srgbClr val="3B3B3B"/>
                </a:solidFill>
                <a:effectLst/>
                <a:latin typeface="+mn-lt"/>
              </a:rPr>
              <a:t>Criterion 3.4.4.1 A minimum of 600 Accreditation Units (AU) of a combination of engineering science and engineering design curriculum content in an engineering program shall be delivered by faculty members holding, or progressing toward, professional engineering licensure as specified in the Interpretive statement on licensure expectations and requirements.</a:t>
            </a:r>
            <a:endParaRPr lang="en-GB" sz="1200" b="0" i="0" dirty="0">
              <a:solidFill>
                <a:srgbClr val="3B3B3B"/>
              </a:solidFill>
              <a:effectLst/>
              <a:latin typeface="+mn-lt"/>
            </a:endParaRPr>
          </a:p>
          <a:p>
            <a:pPr marL="800100" lvl="1" indent="-342900" algn="l" fontAlgn="base">
              <a:buFont typeface="Arial" panose="020B0604020202020204" pitchFamily="34" charset="0"/>
              <a:buChar char="•"/>
            </a:pPr>
            <a:r>
              <a:rPr lang="en-GB" sz="1200" b="0" i="0" dirty="0">
                <a:solidFill>
                  <a:srgbClr val="3B3B3B"/>
                </a:solidFill>
                <a:effectLst/>
                <a:latin typeface="+mn-lt"/>
              </a:rPr>
              <a:t>International Exchange is exempt from this criterion if the verification process and procedures referenced in Section 7 are followed.</a:t>
            </a:r>
          </a:p>
          <a:p>
            <a:pPr marL="342900" indent="-342900" algn="l" fontAlgn="base">
              <a:buFont typeface="Arial" panose="020B0604020202020204" pitchFamily="34" charset="0"/>
              <a:buChar char="•"/>
            </a:pPr>
            <a:r>
              <a:rPr lang="en-GB" sz="1200" b="0" i="1" dirty="0">
                <a:solidFill>
                  <a:srgbClr val="3B3B3B"/>
                </a:solidFill>
                <a:effectLst/>
                <a:latin typeface="+mn-lt"/>
              </a:rPr>
              <a:t>Criterion 3.4.4.4 A minimum of 225 AU of engineering design curriculum content in an engineering program shall be delivered by faculty members holding professional engineering licensure as specified in the Interpretive statement on licensure expectations and requirements.</a:t>
            </a:r>
            <a:endParaRPr lang="en-GB" sz="1200" b="0" i="0" dirty="0">
              <a:solidFill>
                <a:srgbClr val="3B3B3B"/>
              </a:solidFill>
              <a:effectLst/>
              <a:latin typeface="+mn-lt"/>
            </a:endParaRPr>
          </a:p>
          <a:p>
            <a:pPr marL="800100" lvl="1" indent="-342900" algn="l" fontAlgn="base">
              <a:buFont typeface="Arial" panose="020B0604020202020204" pitchFamily="34" charset="0"/>
              <a:buChar char="•"/>
            </a:pPr>
            <a:r>
              <a:rPr lang="en-GB" sz="1200" b="0" i="0" dirty="0">
                <a:solidFill>
                  <a:srgbClr val="3B3B3B"/>
                </a:solidFill>
                <a:effectLst/>
                <a:latin typeface="+mn-lt"/>
              </a:rPr>
              <a:t>International Exchange is exempt from this criterion if the verification process and procedures referenced in Section 7 are followed.</a:t>
            </a:r>
          </a:p>
          <a:p>
            <a:pPr marL="342900" indent="-342900" algn="l" fontAlgn="base">
              <a:buFont typeface="Arial" panose="020B0604020202020204" pitchFamily="34" charset="0"/>
              <a:buChar char="•"/>
            </a:pPr>
            <a:r>
              <a:rPr lang="en-GB" sz="1200" b="0" i="1" dirty="0">
                <a:solidFill>
                  <a:srgbClr val="3B3B3B"/>
                </a:solidFill>
                <a:effectLst/>
                <a:latin typeface="+mn-lt"/>
              </a:rPr>
              <a:t>Criterion 3.4.8 The requirements for curriculum content must be satisfied by all students, including those claiming advanced standing, credit for prior post-secondary-level studies, transfer credits, and/or credit for exchange studies.</a:t>
            </a:r>
            <a:endParaRPr lang="en-GB" sz="1200" b="0" i="0" dirty="0">
              <a:solidFill>
                <a:srgbClr val="3B3B3B"/>
              </a:solidFill>
              <a:effectLst/>
              <a:latin typeface="+mn-lt"/>
            </a:endParaRPr>
          </a:p>
          <a:p>
            <a:pPr marL="800100" lvl="1" indent="-342900" algn="l" fontAlgn="base">
              <a:buFont typeface="Arial" panose="020B0604020202020204" pitchFamily="34" charset="0"/>
              <a:buChar char="•"/>
            </a:pPr>
            <a:r>
              <a:rPr lang="en-GB" sz="1200" b="0" i="0" dirty="0">
                <a:solidFill>
                  <a:srgbClr val="3B3B3B"/>
                </a:solidFill>
                <a:effectLst/>
                <a:latin typeface="+mn-lt"/>
              </a:rPr>
              <a:t>International Exchange is exempt from this criterion if the verification process and procedures referenced in Section 7 are followed.</a:t>
            </a:r>
          </a:p>
          <a:p>
            <a:pPr marL="342900" indent="-342900" algn="l" fontAlgn="base">
              <a:buFont typeface="Arial" panose="020B0604020202020204" pitchFamily="34" charset="0"/>
              <a:buChar char="•"/>
            </a:pPr>
            <a:r>
              <a:rPr lang="en-GB" sz="1200" b="0" i="1" dirty="0">
                <a:solidFill>
                  <a:srgbClr val="3B3B3B"/>
                </a:solidFill>
                <a:effectLst/>
                <a:latin typeface="+mn-lt"/>
              </a:rPr>
              <a:t>Criterion 3.5.5 Professional status of faculty members: Faculty delivering curriculum content that is engineering science and/or engineering design are expected to be licensed to practise engineering in Canada…</a:t>
            </a:r>
            <a:endParaRPr lang="en-GB" sz="1200" b="0" i="0" dirty="0">
              <a:solidFill>
                <a:srgbClr val="3B3B3B"/>
              </a:solidFill>
              <a:effectLst/>
              <a:latin typeface="+mn-lt"/>
            </a:endParaRPr>
          </a:p>
          <a:p>
            <a:pPr marL="800100" lvl="1" indent="-342900" algn="l" fontAlgn="base">
              <a:buFont typeface="Arial" panose="020B0604020202020204" pitchFamily="34" charset="0"/>
              <a:buChar char="•"/>
            </a:pPr>
            <a:r>
              <a:rPr lang="en-GB" sz="1200" b="0" i="0" dirty="0">
                <a:solidFill>
                  <a:srgbClr val="3B3B3B"/>
                </a:solidFill>
                <a:effectLst/>
                <a:latin typeface="+mn-lt"/>
              </a:rPr>
              <a:t>International Exchange is exempt from this criterion if the verification process and procedures referenced in Section 7 are followed.</a:t>
            </a:r>
          </a:p>
          <a:p>
            <a:pPr marL="342900" indent="-342900" algn="l" fontAlgn="base">
              <a:buFont typeface="Arial" panose="020B0604020202020204" pitchFamily="34" charset="0"/>
              <a:buChar char="•"/>
            </a:pPr>
            <a:r>
              <a:rPr lang="en-GB" sz="1200" b="0" i="1" dirty="0">
                <a:solidFill>
                  <a:srgbClr val="3B3B3B"/>
                </a:solidFill>
                <a:effectLst/>
                <a:latin typeface="+mn-lt"/>
              </a:rPr>
              <a:t>Appendix 1:  Regulations for granting of transfer credits 1.4:  There are no restrictions on transfers of credits among Accreditation Board-accredited programs; however, in all cases at least 50% of the program shall be completed at the home institution.</a:t>
            </a:r>
            <a:endParaRPr lang="en-GB" sz="1200" b="0" i="0" dirty="0">
              <a:solidFill>
                <a:srgbClr val="3B3B3B"/>
              </a:solidFill>
              <a:effectLst/>
              <a:latin typeface="+mn-lt"/>
            </a:endParaRPr>
          </a:p>
          <a:p>
            <a:pPr marL="800100" lvl="1" indent="-342900" algn="l" fontAlgn="base">
              <a:buFont typeface="Arial" panose="020B0604020202020204" pitchFamily="34" charset="0"/>
              <a:buChar char="•"/>
            </a:pPr>
            <a:r>
              <a:rPr lang="en-GB" sz="1200" b="0" i="0" dirty="0">
                <a:solidFill>
                  <a:srgbClr val="3B3B3B"/>
                </a:solidFill>
                <a:effectLst/>
                <a:latin typeface="+mn-lt"/>
              </a:rPr>
              <a:t>For International Exchange Students, this criterion is relaxed:  at least 50% of the program must be completed at CEAB-accredited programs in Canada.  Credits transferred based on domestic studies from programs abiding by the CEGEP credit transfer and feeder-institution credit transfer protocols described in Appendix 1 the CEAB Accreditation Criteria and Procedures will be considered part of a CEAB-accredited program.</a:t>
            </a:r>
          </a:p>
          <a:p>
            <a:pPr marL="342900" indent="-342900" algn="l" fontAlgn="base">
              <a:buFont typeface="Arial" panose="020B0604020202020204" pitchFamily="34" charset="0"/>
              <a:buChar char="•"/>
            </a:pPr>
            <a:r>
              <a:rPr lang="en-GB" sz="1200" b="0" i="1" dirty="0">
                <a:solidFill>
                  <a:srgbClr val="3B3B3B"/>
                </a:solidFill>
                <a:effectLst/>
                <a:latin typeface="+mn-lt"/>
              </a:rPr>
              <a:t>Appendix 1:  Regulations for granting of Transfer Credits clause 2.4.1:  If transfer credit is granted for engineering science or engineering design, the home institution must verify, for example through a formal agreement, that the expertise, competence and professional status of the faculty are substantially equivalent to those of faculty delivering accredited programs in Canada;</a:t>
            </a:r>
            <a:endParaRPr lang="en-GB" sz="1200" b="0" i="0" dirty="0">
              <a:solidFill>
                <a:srgbClr val="3B3B3B"/>
              </a:solidFill>
              <a:effectLst/>
              <a:latin typeface="+mn-lt"/>
            </a:endParaRPr>
          </a:p>
          <a:p>
            <a:pPr marL="800100" lvl="1" indent="-342900" algn="l" fontAlgn="base">
              <a:buFont typeface="Arial" panose="020B0604020202020204" pitchFamily="34" charset="0"/>
              <a:buChar char="•"/>
            </a:pPr>
            <a:r>
              <a:rPr lang="en-GB" sz="1200" b="0" i="0" dirty="0">
                <a:solidFill>
                  <a:srgbClr val="3B3B3B"/>
                </a:solidFill>
                <a:effectLst/>
                <a:latin typeface="+mn-lt"/>
              </a:rPr>
              <a:t>International Exchange is exempt from this clause if the verification process and procedures referenced in Section 7 are followed.</a:t>
            </a:r>
          </a:p>
          <a:p>
            <a:pPr marL="342900" indent="-342900" algn="l" fontAlgn="base">
              <a:buFont typeface="Arial" panose="020B0604020202020204" pitchFamily="34" charset="0"/>
              <a:buChar char="•"/>
            </a:pPr>
            <a:r>
              <a:rPr lang="en-GB" sz="1200" b="0" i="1" dirty="0">
                <a:solidFill>
                  <a:srgbClr val="3B3B3B"/>
                </a:solidFill>
                <a:effectLst/>
                <a:latin typeface="+mn-lt"/>
              </a:rPr>
              <a:t>Appendix 1:  Regulations for granting of Transfer Credits clause 2.4.3:  For transfer credits not covered under clause 2.4.1 [formal agreement between the home and exchange institution] or clause 2.4.2 [substantially equivalent programs, Washington Accord signatories, jurisdictions with which Engineers Canada has a mutual recognition agreement], at least 600 AU of engineering science and engineering design (combined) and at least 225 AU of engineering design must be completed at and credit granted by the home institution.</a:t>
            </a:r>
            <a:endParaRPr lang="en-GB" sz="1200" b="0" i="0" dirty="0">
              <a:solidFill>
                <a:srgbClr val="3B3B3B"/>
              </a:solidFill>
              <a:effectLst/>
              <a:latin typeface="+mn-lt"/>
            </a:endParaRPr>
          </a:p>
          <a:p>
            <a:pPr marL="800100" lvl="1" indent="-342900" algn="l" fontAlgn="base">
              <a:buFont typeface="Arial" panose="020B0604020202020204" pitchFamily="34" charset="0"/>
              <a:buChar char="•"/>
            </a:pPr>
            <a:r>
              <a:rPr lang="en-GB" sz="1200" b="0" i="0" dirty="0">
                <a:solidFill>
                  <a:srgbClr val="3B3B3B"/>
                </a:solidFill>
                <a:effectLst/>
                <a:latin typeface="+mn-lt"/>
              </a:rPr>
              <a:t>International Exchange is exempt from this clause, but International Exchange Students are still subject to criterion 3.4.4 (A minimum of 900 AU of a combination of engineering science and engineering design: Within this combination, each of Engineering Science and Engineering Design must not be less than 225 AU). However, an International Exchange Student is not required to acquire these AUs at their Home Institution if the verification process and procedures referenced in Section 7 are followed</a:t>
            </a:r>
          </a:p>
          <a:p>
            <a:endParaRPr lang="en-CA" sz="1200" dirty="0">
              <a:latin typeface="+mn-lt"/>
            </a:endParaRPr>
          </a:p>
        </p:txBody>
      </p:sp>
      <p:sp>
        <p:nvSpPr>
          <p:cNvPr id="4" name="Slide Number Placeholder 3"/>
          <p:cNvSpPr>
            <a:spLocks noGrp="1"/>
          </p:cNvSpPr>
          <p:nvPr>
            <p:ph type="sldNum" sz="quarter" idx="5"/>
          </p:nvPr>
        </p:nvSpPr>
        <p:spPr/>
        <p:txBody>
          <a:bodyPr/>
          <a:lstStyle/>
          <a:p>
            <a:fld id="{36156972-B91D-4EFE-BBE6-780876B81408}" type="slidenum">
              <a:rPr lang="en-CA" smtClean="0"/>
              <a:t>66</a:t>
            </a:fld>
            <a:endParaRPr lang="en-CA"/>
          </a:p>
        </p:txBody>
      </p:sp>
    </p:spTree>
    <p:extLst>
      <p:ext uri="{BB962C8B-B14F-4D97-AF65-F5344CB8AC3E}">
        <p14:creationId xmlns:p14="http://schemas.microsoft.com/office/powerpoint/2010/main" val="382270710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GB" sz="1200" b="1" i="0" dirty="0">
                <a:solidFill>
                  <a:srgbClr val="3B3B3B"/>
                </a:solidFill>
                <a:effectLst/>
                <a:latin typeface="+mn-lt"/>
              </a:rPr>
              <a:t>7 International Exchange Processes and Procedures</a:t>
            </a:r>
          </a:p>
          <a:p>
            <a:pPr algn="l" fontAlgn="base"/>
            <a:r>
              <a:rPr lang="en-GB" sz="1200" b="0" i="0" dirty="0">
                <a:solidFill>
                  <a:srgbClr val="3B3B3B"/>
                </a:solidFill>
                <a:effectLst/>
                <a:latin typeface="+mn-lt"/>
              </a:rPr>
              <a:t>The Home Institution must document the International Exchange Processes and Procedures.  To implement the Temporary Exemption, the Home Institution’s existing processes and procedures to evaluate transfer credits can be used.</a:t>
            </a:r>
          </a:p>
          <a:p>
            <a:pPr algn="l" fontAlgn="base"/>
            <a:endParaRPr lang="en-GB" sz="1200" b="1" i="0" dirty="0">
              <a:solidFill>
                <a:srgbClr val="3B3B3B"/>
              </a:solidFill>
              <a:effectLst/>
              <a:latin typeface="+mn-lt"/>
            </a:endParaRPr>
          </a:p>
          <a:p>
            <a:pPr algn="l" fontAlgn="base"/>
            <a:r>
              <a:rPr lang="en-GB" sz="1200" b="1" i="0" dirty="0">
                <a:solidFill>
                  <a:srgbClr val="3B3B3B"/>
                </a:solidFill>
                <a:effectLst/>
                <a:latin typeface="+mn-lt"/>
              </a:rPr>
              <a:t>7.1 Processes and Procedures to assess Learning Activities taken at a Host Institution</a:t>
            </a:r>
          </a:p>
          <a:p>
            <a:pPr algn="l" fontAlgn="base"/>
            <a:r>
              <a:rPr lang="en-GB" sz="1200" b="0" i="0" dirty="0">
                <a:solidFill>
                  <a:srgbClr val="3B3B3B"/>
                </a:solidFill>
                <a:effectLst/>
                <a:latin typeface="+mn-lt"/>
              </a:rPr>
              <a:t>CEAB Accreditation Criteria and Procedures – Appendix 1, Regulation 1.2 requires the Home Institution to verify and provide evidence that the academic level of the Learning Activity for which credit is granted is equal to or above the academic level of the engineering program at the Home Institution. In addition, under this temporary exemption, the following processes and procedures apply:</a:t>
            </a:r>
          </a:p>
          <a:p>
            <a:pPr algn="l" fontAlgn="base"/>
            <a:endParaRPr lang="en-GB" sz="1200" b="0" i="0" dirty="0">
              <a:solidFill>
                <a:srgbClr val="3B3B3B"/>
              </a:solidFill>
              <a:effectLst/>
              <a:latin typeface="+mn-lt"/>
            </a:endParaRPr>
          </a:p>
          <a:p>
            <a:pPr algn="l" fontAlgn="base">
              <a:buFont typeface="+mj-lt"/>
              <a:buAutoNum type="arabicPeriod"/>
            </a:pPr>
            <a:r>
              <a:rPr lang="en-GB" sz="1200" b="0" i="0" dirty="0">
                <a:solidFill>
                  <a:srgbClr val="3B3B3B"/>
                </a:solidFill>
                <a:effectLst/>
                <a:latin typeface="+mn-lt"/>
              </a:rPr>
              <a:t>The Home Institution must assess a list of proposed Learning Activities to be taken for each International Exchange Student. Learning Activity equivalencies must be assessed by relevant Home Institution program representative(s) (program director, equivalent, or designate) in collaboration with other faculty members with specialized disciplinary knowledge, as required.  Proposed Learning Activities to be taken on International Exchange do not need to be mapped to Learning Activities at the Home Institution on a one-to-one basis. Rather, the suite of Learning Activities to be taken on International Exchange will be evaluated for substantial equivalency on how it meets the specific program requirements for accreditation.</a:t>
            </a:r>
          </a:p>
          <a:p>
            <a:pPr algn="l" fontAlgn="base">
              <a:buFont typeface="+mj-lt"/>
              <a:buAutoNum type="arabicPeriod"/>
            </a:pPr>
            <a:r>
              <a:rPr lang="en-GB" sz="1200" b="0" i="0" dirty="0">
                <a:solidFill>
                  <a:srgbClr val="3B3B3B"/>
                </a:solidFill>
                <a:effectLst/>
                <a:latin typeface="+mn-lt"/>
              </a:rPr>
              <a:t>The Home Institution must have documented processes and procedures to verify that Host Institution Learning Activities for which transfer credits are granted carry at least the same number of AUs as the Home Institution leaning activities as per CEAB curriculum content categories Mathematics, Natural Sciences, Engineering Science, Engineering Design, and Complementary Studies. In the case of Host Institution Learning Activities with Engineering Science and/or Engineering Design content, a Home Institution program representative who is licensed to practice engineering in Canada must attest that the Host Institution Learning Activities are substantially equivalent to the Home Institution’s Learning Activities.</a:t>
            </a:r>
          </a:p>
          <a:p>
            <a:pPr algn="l" fontAlgn="base"/>
            <a:endParaRPr lang="en-GB" sz="1200" b="1" i="0" dirty="0">
              <a:solidFill>
                <a:srgbClr val="3B3B3B"/>
              </a:solidFill>
              <a:effectLst/>
              <a:latin typeface="+mn-lt"/>
            </a:endParaRPr>
          </a:p>
          <a:p>
            <a:pPr algn="l" fontAlgn="base"/>
            <a:r>
              <a:rPr lang="en-GB" sz="1200" b="1" i="0" dirty="0">
                <a:solidFill>
                  <a:srgbClr val="3B3B3B"/>
                </a:solidFill>
                <a:effectLst/>
                <a:latin typeface="+mn-lt"/>
              </a:rPr>
              <a:t>7.2    Requirements for an Accreditation Visit</a:t>
            </a:r>
          </a:p>
          <a:p>
            <a:pPr algn="l" fontAlgn="base"/>
            <a:r>
              <a:rPr lang="en-GB" sz="1200" b="0" i="0" dirty="0">
                <a:solidFill>
                  <a:srgbClr val="3B3B3B"/>
                </a:solidFill>
                <a:effectLst/>
                <a:latin typeface="+mn-lt"/>
              </a:rPr>
              <a:t>The Home Institution’s processes and procedures as required by section 7.1 must be made available to the accreditation visiting team.</a:t>
            </a:r>
          </a:p>
          <a:p>
            <a:pPr algn="l" fontAlgn="base"/>
            <a:r>
              <a:rPr lang="en-GB" sz="1200" b="0" i="0" dirty="0">
                <a:solidFill>
                  <a:srgbClr val="3B3B3B"/>
                </a:solidFill>
                <a:effectLst/>
                <a:latin typeface="+mn-lt"/>
              </a:rPr>
              <a:t>A description of the review process, including an indication of the person(s) responsible for signing off on Learning Activities and/or program equivalencies for the granting of transfer credits obtained on an International Exchange must be available to the visiting team. The responsible individual(s) must be prepared to describe and discuss the review process during the accreditation visit.  Up to three examples of relevant documentation to demonstrate this process must be made available to the visiting team.</a:t>
            </a:r>
          </a:p>
          <a:p>
            <a:endParaRPr lang="en-CA" sz="1200" dirty="0">
              <a:latin typeface="+mn-lt"/>
            </a:endParaRPr>
          </a:p>
          <a:p>
            <a:endParaRPr lang="en-CA" sz="1200" b="1" u="sng" dirty="0">
              <a:latin typeface="+mn-lt"/>
            </a:endParaRPr>
          </a:p>
        </p:txBody>
      </p:sp>
      <p:sp>
        <p:nvSpPr>
          <p:cNvPr id="4" name="Slide Number Placeholder 3"/>
          <p:cNvSpPr>
            <a:spLocks noGrp="1"/>
          </p:cNvSpPr>
          <p:nvPr>
            <p:ph type="sldNum" sz="quarter" idx="5"/>
          </p:nvPr>
        </p:nvSpPr>
        <p:spPr/>
        <p:txBody>
          <a:bodyPr/>
          <a:lstStyle/>
          <a:p>
            <a:fld id="{36156972-B91D-4EFE-BBE6-780876B81408}" type="slidenum">
              <a:rPr lang="en-CA" smtClean="0"/>
              <a:t>67</a:t>
            </a:fld>
            <a:endParaRPr lang="en-CA"/>
          </a:p>
        </p:txBody>
      </p:sp>
    </p:spTree>
    <p:extLst>
      <p:ext uri="{BB962C8B-B14F-4D97-AF65-F5344CB8AC3E}">
        <p14:creationId xmlns:p14="http://schemas.microsoft.com/office/powerpoint/2010/main" val="179890383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u="sng" dirty="0">
                <a:latin typeface="+mn-lt"/>
              </a:rPr>
              <a:t>Optional addendum</a:t>
            </a:r>
            <a:endParaRPr lang="en-CA" sz="1200" b="0" u="none" dirty="0">
              <a:latin typeface="+mn-lt"/>
            </a:endParaRPr>
          </a:p>
          <a:p>
            <a:pPr algn="l" fontAlgn="base"/>
            <a:r>
              <a:rPr lang="en-GB" sz="1100" b="0" i="0" dirty="0">
                <a:solidFill>
                  <a:srgbClr val="3B3B3B"/>
                </a:solidFill>
                <a:effectLst/>
                <a:latin typeface="Montserrat" panose="00000500000000000000" pitchFamily="2" charset="0"/>
              </a:rPr>
              <a:t>Programs hosting visits in the 2023/2024 cycle that wish to incorporate the new policy into their operations are required to submit to the visiting team, with their Questionnaire submission:</a:t>
            </a:r>
          </a:p>
          <a:p>
            <a:pPr algn="l" fontAlgn="base">
              <a:buFont typeface="Arial" panose="020B0604020202020204" pitchFamily="34" charset="0"/>
              <a:buChar char="•"/>
            </a:pPr>
            <a:r>
              <a:rPr lang="en-GB" sz="1100" b="0" i="0" dirty="0">
                <a:solidFill>
                  <a:srgbClr val="3B3B3B"/>
                </a:solidFill>
                <a:effectLst/>
                <a:latin typeface="Montserrat" panose="00000500000000000000" pitchFamily="2" charset="0"/>
              </a:rPr>
              <a:t>The Home Institution’s processes and procedures as required by section 7.1 of the Temporary Exemption for Students Going on International Exchange.</a:t>
            </a:r>
          </a:p>
          <a:p>
            <a:pPr algn="l" fontAlgn="base">
              <a:buFont typeface="Arial" panose="020B0604020202020204" pitchFamily="34" charset="0"/>
              <a:buChar char="•"/>
            </a:pPr>
            <a:r>
              <a:rPr lang="en-GB" sz="1100" b="0" i="0" dirty="0">
                <a:solidFill>
                  <a:srgbClr val="3B3B3B"/>
                </a:solidFill>
                <a:effectLst/>
                <a:latin typeface="Montserrat" panose="00000500000000000000" pitchFamily="2" charset="0"/>
              </a:rPr>
              <a:t>A description of the review process, including an indication of the person(s) responsible for signing off on Learning Activities and/or program equivalencies for the granting of transfer credits obtained on an International Exchange.</a:t>
            </a:r>
          </a:p>
          <a:p>
            <a:pPr algn="l" fontAlgn="base">
              <a:buFont typeface="Arial" panose="020B0604020202020204" pitchFamily="34" charset="0"/>
              <a:buChar char="•"/>
            </a:pPr>
            <a:r>
              <a:rPr lang="en-GB" sz="1100" b="0" i="0" dirty="0">
                <a:solidFill>
                  <a:srgbClr val="3B3B3B"/>
                </a:solidFill>
                <a:effectLst/>
                <a:latin typeface="Montserrat" panose="00000500000000000000" pitchFamily="2" charset="0"/>
              </a:rPr>
              <a:t>Up to three examples of relevant documentation to demonstrate the review process.</a:t>
            </a:r>
          </a:p>
          <a:p>
            <a:pPr algn="l" fontAlgn="base"/>
            <a:r>
              <a:rPr lang="en-GB" sz="1100" b="0" i="0" dirty="0">
                <a:solidFill>
                  <a:srgbClr val="3B3B3B"/>
                </a:solidFill>
                <a:effectLst/>
                <a:latin typeface="Montserrat" panose="00000500000000000000" pitchFamily="2" charset="0"/>
              </a:rPr>
              <a:t>The responsible individual(s) must be prepared to describe and discuss the review process during the accreditation visit.</a:t>
            </a:r>
          </a:p>
          <a:p>
            <a:endParaRPr lang="en-CA" sz="1200" b="1" u="sng" dirty="0">
              <a:latin typeface="+mn-lt"/>
            </a:endParaRPr>
          </a:p>
        </p:txBody>
      </p:sp>
      <p:sp>
        <p:nvSpPr>
          <p:cNvPr id="4" name="Slide Number Placeholder 3"/>
          <p:cNvSpPr>
            <a:spLocks noGrp="1"/>
          </p:cNvSpPr>
          <p:nvPr>
            <p:ph type="sldNum" sz="quarter" idx="5"/>
          </p:nvPr>
        </p:nvSpPr>
        <p:spPr/>
        <p:txBody>
          <a:bodyPr/>
          <a:lstStyle/>
          <a:p>
            <a:fld id="{36156972-B91D-4EFE-BBE6-780876B81408}" type="slidenum">
              <a:rPr lang="en-CA" smtClean="0"/>
              <a:t>68</a:t>
            </a:fld>
            <a:endParaRPr lang="en-CA"/>
          </a:p>
        </p:txBody>
      </p:sp>
    </p:spTree>
    <p:extLst>
      <p:ext uri="{BB962C8B-B14F-4D97-AF65-F5344CB8AC3E}">
        <p14:creationId xmlns:p14="http://schemas.microsoft.com/office/powerpoint/2010/main" val="10519723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100" u="sng"/>
              <a:t>Exhibit 1:</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100"/>
              <a:t>Documentation submitted in advance of the visit focuses on GA/CI process and not on data.</a:t>
            </a:r>
          </a:p>
          <a:p>
            <a:pPr marL="285750" indent="-285750">
              <a:buFont typeface="Arial" panose="020B0604020202020204" pitchFamily="34" charset="0"/>
              <a:buChar char="•"/>
            </a:pPr>
            <a:r>
              <a:rPr lang="en-US" sz="1100"/>
              <a:t>Reduces the documentation required (before, we asked for data related to </a:t>
            </a:r>
            <a:r>
              <a:rPr lang="en-US" sz="1100" b="1"/>
              <a:t>EACH COURSE</a:t>
            </a:r>
            <a:r>
              <a:rPr lang="en-US" sz="1100" b="0"/>
              <a:t>. Now we are asking for samples).</a:t>
            </a:r>
          </a:p>
          <a:p>
            <a:pPr marL="285750" indent="-285750">
              <a:buFont typeface="Arial" panose="020B0604020202020204" pitchFamily="34" charset="0"/>
              <a:buChar char="•"/>
            </a:pPr>
            <a:r>
              <a:rPr lang="en-US" sz="1100" b="0"/>
              <a:t>We are focusing </a:t>
            </a:r>
            <a:r>
              <a:rPr lang="en-US" sz="1100" b="0" u="sng"/>
              <a:t>more </a:t>
            </a:r>
            <a:r>
              <a:rPr lang="en-US" sz="1100" b="0"/>
              <a:t>on process and </a:t>
            </a:r>
            <a:r>
              <a:rPr lang="en-US" sz="1100" b="0" u="sng"/>
              <a:t>less</a:t>
            </a:r>
            <a:r>
              <a:rPr lang="en-US" sz="1100" b="0"/>
              <a:t> on data. The data demonstrates the execution of a process.</a:t>
            </a:r>
            <a:endParaRPr lang="en-US" sz="1100"/>
          </a:p>
          <a:p>
            <a:pPr marL="0" indent="0">
              <a:buFont typeface="Arial" panose="020B0604020202020204" pitchFamily="34" charset="0"/>
              <a:buNone/>
            </a:pPr>
            <a:endParaRPr lang="en-US" sz="1100"/>
          </a:p>
          <a:p>
            <a:pPr marL="0" indent="0">
              <a:buFont typeface="Arial" panose="020B0604020202020204" pitchFamily="34" charset="0"/>
              <a:buNone/>
            </a:pPr>
            <a:r>
              <a:rPr lang="en-US" sz="1100" u="sng"/>
              <a:t>Questionnaire:</a:t>
            </a:r>
          </a:p>
          <a:p>
            <a:pPr marL="285750" indent="-285750">
              <a:buFont typeface="Arial" panose="020B0604020202020204" pitchFamily="34" charset="0"/>
              <a:buChar char="•"/>
            </a:pPr>
            <a:r>
              <a:rPr lang="en-US" sz="1100" u="none"/>
              <a:t>Changes to “GA dossier”</a:t>
            </a:r>
          </a:p>
          <a:p>
            <a:pPr marL="285750" indent="-285750">
              <a:buFont typeface="Arial" panose="020B0604020202020204" pitchFamily="34" charset="0"/>
              <a:buChar char="•"/>
            </a:pPr>
            <a:r>
              <a:rPr lang="en-US" sz="1100" u="none"/>
              <a:t>Current instructions are vague; results in a LOT of data/documentation on-site</a:t>
            </a:r>
          </a:p>
          <a:p>
            <a:pPr marL="285750" indent="-285750">
              <a:buFont typeface="Arial" panose="020B0604020202020204" pitchFamily="34" charset="0"/>
              <a:buChar char="•"/>
            </a:pPr>
            <a:r>
              <a:rPr lang="en-US" sz="1100" u="none"/>
              <a:t>New GA/CI onsite documentation instructions are more clear, more focused on what the visiting team really needs to evaluate the </a:t>
            </a:r>
            <a:r>
              <a:rPr lang="en-US" sz="1100" b="1" u="none"/>
              <a:t>PROCESS</a:t>
            </a:r>
          </a:p>
          <a:p>
            <a:pPr marL="0" indent="0">
              <a:buFont typeface="Arial" panose="020B0604020202020204" pitchFamily="34" charset="0"/>
              <a:buNone/>
            </a:pPr>
            <a:endParaRPr lang="en-US" sz="1100" b="1" u="none"/>
          </a:p>
          <a:p>
            <a:pPr marL="0" indent="0">
              <a:buFont typeface="Arial" panose="020B0604020202020204" pitchFamily="34" charset="0"/>
              <a:buNone/>
            </a:pPr>
            <a:r>
              <a:rPr lang="en-US" sz="1100" b="0" u="sng"/>
              <a:t>Rubrics:</a:t>
            </a:r>
          </a:p>
          <a:p>
            <a:pPr marL="285750" indent="-285750">
              <a:buFont typeface="Arial" panose="020B0604020202020204" pitchFamily="34" charset="0"/>
              <a:buChar char="•"/>
            </a:pPr>
            <a:r>
              <a:rPr lang="en-US" sz="1100"/>
              <a:t>GA / CI rubrics guides the visiting team on how to assess the GA / CI criteria.</a:t>
            </a:r>
          </a:p>
          <a:p>
            <a:pPr marL="285750" indent="-285750">
              <a:buFont typeface="Arial" panose="020B0604020202020204" pitchFamily="34" charset="0"/>
              <a:buChar char="•"/>
            </a:pPr>
            <a:r>
              <a:rPr lang="en-US" sz="1100"/>
              <a:t>Helps the team describe their findings to the CEAB.</a:t>
            </a:r>
            <a:endParaRPr lang="en-CA" sz="1100"/>
          </a:p>
          <a:p>
            <a:endParaRPr lang="en-CA" sz="1100"/>
          </a:p>
        </p:txBody>
      </p:sp>
      <p:sp>
        <p:nvSpPr>
          <p:cNvPr id="4" name="Slide Number Placeholder 3"/>
          <p:cNvSpPr>
            <a:spLocks noGrp="1"/>
          </p:cNvSpPr>
          <p:nvPr>
            <p:ph type="sldNum" sz="quarter" idx="5"/>
          </p:nvPr>
        </p:nvSpPr>
        <p:spPr/>
        <p:txBody>
          <a:bodyPr/>
          <a:lstStyle/>
          <a:p>
            <a:fld id="{94C345D2-5F75-4C67-BD7A-51D5C348478D}" type="slidenum">
              <a:rPr lang="en-CA" smtClean="0"/>
              <a:t>69</a:t>
            </a:fld>
            <a:endParaRPr lang="en-CA"/>
          </a:p>
        </p:txBody>
      </p:sp>
    </p:spTree>
    <p:extLst>
      <p:ext uri="{BB962C8B-B14F-4D97-AF65-F5344CB8AC3E}">
        <p14:creationId xmlns:p14="http://schemas.microsoft.com/office/powerpoint/2010/main" val="78090999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a:t>Working with the EDC, the P&amp;P and CEAB sought to modernize the </a:t>
            </a:r>
            <a:r>
              <a:rPr lang="en-US" sz="1200">
                <a:solidFill>
                  <a:schemeClr val="tx1"/>
                </a:solidFill>
                <a:effectLst/>
              </a:rPr>
              <a:t>Interpretive statement on licensure expectations and requirements by removing caps on the minimum requirements for AUs in a course that can be counted.  This respects current pedagogical practices that see content threaded throughout programs and courses for maximum impact for students. </a:t>
            </a:r>
            <a:endParaRPr lang="en-CA" sz="1200"/>
          </a:p>
        </p:txBody>
      </p:sp>
      <p:sp>
        <p:nvSpPr>
          <p:cNvPr id="4" name="Slide Number Placeholder 3"/>
          <p:cNvSpPr>
            <a:spLocks noGrp="1"/>
          </p:cNvSpPr>
          <p:nvPr>
            <p:ph type="sldNum" sz="quarter" idx="5"/>
          </p:nvPr>
        </p:nvSpPr>
        <p:spPr/>
        <p:txBody>
          <a:bodyPr/>
          <a:lstStyle/>
          <a:p>
            <a:fld id="{36156972-B91D-4EFE-BBE6-780876B81408}" type="slidenum">
              <a:rPr lang="en-CA" smtClean="0"/>
              <a:t>70</a:t>
            </a:fld>
            <a:endParaRPr lang="en-CA"/>
          </a:p>
        </p:txBody>
      </p:sp>
    </p:spTree>
    <p:extLst>
      <p:ext uri="{BB962C8B-B14F-4D97-AF65-F5344CB8AC3E}">
        <p14:creationId xmlns:p14="http://schemas.microsoft.com/office/powerpoint/2010/main" val="416674698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100" dirty="0">
              <a:latin typeface="+mn-lt"/>
            </a:endParaRPr>
          </a:p>
        </p:txBody>
      </p:sp>
      <p:sp>
        <p:nvSpPr>
          <p:cNvPr id="4" name="Slide Number Placeholder 3"/>
          <p:cNvSpPr>
            <a:spLocks noGrp="1"/>
          </p:cNvSpPr>
          <p:nvPr>
            <p:ph type="sldNum" sz="quarter" idx="5"/>
          </p:nvPr>
        </p:nvSpPr>
        <p:spPr/>
        <p:txBody>
          <a:bodyPr/>
          <a:lstStyle/>
          <a:p>
            <a:fld id="{36156972-B91D-4EFE-BBE6-780876B81408}" type="slidenum">
              <a:rPr lang="en-CA" smtClean="0"/>
              <a:t>71</a:t>
            </a:fld>
            <a:endParaRPr lang="en-CA"/>
          </a:p>
        </p:txBody>
      </p:sp>
    </p:spTree>
    <p:extLst>
      <p:ext uri="{BB962C8B-B14F-4D97-AF65-F5344CB8AC3E}">
        <p14:creationId xmlns:p14="http://schemas.microsoft.com/office/powerpoint/2010/main" val="422216366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6156972-B91D-4EFE-BBE6-780876B81408}" type="slidenum">
              <a:rPr lang="en-CA" smtClean="0"/>
              <a:t>72</a:t>
            </a:fld>
            <a:endParaRPr lang="en-CA"/>
          </a:p>
        </p:txBody>
      </p:sp>
    </p:spTree>
    <p:extLst>
      <p:ext uri="{BB962C8B-B14F-4D97-AF65-F5344CB8AC3E}">
        <p14:creationId xmlns:p14="http://schemas.microsoft.com/office/powerpoint/2010/main" val="275429497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6156972-B91D-4EFE-BBE6-780876B81408}" type="slidenum">
              <a:rPr lang="en-CA" smtClean="0"/>
              <a:t>73</a:t>
            </a:fld>
            <a:endParaRPr lang="en-CA"/>
          </a:p>
        </p:txBody>
      </p:sp>
    </p:spTree>
    <p:extLst>
      <p:ext uri="{BB962C8B-B14F-4D97-AF65-F5344CB8AC3E}">
        <p14:creationId xmlns:p14="http://schemas.microsoft.com/office/powerpoint/2010/main" val="219502234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6156972-B91D-4EFE-BBE6-780876B81408}" type="slidenum">
              <a:rPr lang="en-CA" smtClean="0"/>
              <a:t>74</a:t>
            </a:fld>
            <a:endParaRPr lang="en-CA"/>
          </a:p>
        </p:txBody>
      </p:sp>
    </p:spTree>
    <p:extLst>
      <p:ext uri="{BB962C8B-B14F-4D97-AF65-F5344CB8AC3E}">
        <p14:creationId xmlns:p14="http://schemas.microsoft.com/office/powerpoint/2010/main" val="78688166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sz="1100" dirty="0"/>
              <a:t>The visits generally start on Sunday with the GA/CI presentation from the program, but the pre-visit Saturday meeting is likely to be cancelled given the pre-visit team meetings that will have been scheduled.  </a:t>
            </a:r>
          </a:p>
          <a:p>
            <a:endParaRPr lang="en-US" altLang="fr-FR" sz="1100" dirty="0"/>
          </a:p>
          <a:p>
            <a:r>
              <a:rPr lang="en-US" altLang="fr-FR" sz="1100" dirty="0"/>
              <a:t>Some meetings are optional, based on the visiting team and HEI’s needs. On their first pre-visit teleconference, the visiting team chair is encouraged to discuss with team members which of the optional meetings should be included in the visit schedule. The primary objective of the visit is to validate and seek clarification of program details based on the team’s review of the institution’s Questionnaire. The team members should reflect on information they need from any individual to perform their assessment of the institution’s compliance with the CEAB criteria and the schedule should be built to achieve this objective.</a:t>
            </a:r>
          </a:p>
          <a:p>
            <a:endParaRPr lang="en-US" altLang="fr-FR" sz="1100" dirty="0"/>
          </a:p>
        </p:txBody>
      </p:sp>
      <p:sp>
        <p:nvSpPr>
          <p:cNvPr id="70660"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70661"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70662"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70663"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179552176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fr-FR" sz="1100"/>
              <a:t>In carrying out the tasks listed on this slide, “Suggested Interview Questions for CEAB Visits” is a helpful resource, along with the description of accreditation criteria given in “Accreditation Criteria and Procedures”.</a:t>
            </a:r>
          </a:p>
          <a:p>
            <a:endParaRPr lang="en-US" altLang="fr-FR" sz="1100"/>
          </a:p>
          <a:p>
            <a:r>
              <a:rPr lang="en-CA" sz="1100"/>
              <a:t>Program visitors are not expected to ask each question, verbatim. Instead, visiting team members should consider the questions they might wish to ask of the program while reviewing the questionnaire materials. The Guide is not meant to be a checklist, it is meant to be a tool to help program visitors triangulate the visit data. </a:t>
            </a:r>
          </a:p>
          <a:p>
            <a:endParaRPr lang="en-CA" sz="1100"/>
          </a:p>
          <a:p>
            <a:r>
              <a:rPr lang="en-CA" sz="1100"/>
              <a:t>The questions that will be asked during the site visit relate to areas where the team needs more information in order to document their findings, areas requiring additional information. If questions are not asked about a specific area or initiative, it does not signal a lack of interest on the CEAB’s part.</a:t>
            </a:r>
            <a:endParaRPr lang="en-US" altLang="fr-FR" sz="1100"/>
          </a:p>
          <a:p>
            <a:endParaRPr lang="en-US" altLang="fr-FR" sz="1100"/>
          </a:p>
          <a:p>
            <a:endParaRPr lang="en-US" altLang="fr-FR" sz="1100"/>
          </a:p>
          <a:p>
            <a:endParaRPr lang="en-US" altLang="fr-FR" sz="1100"/>
          </a:p>
          <a:p>
            <a:endParaRPr lang="en-US" altLang="fr-FR" sz="1100"/>
          </a:p>
        </p:txBody>
      </p:sp>
      <p:sp>
        <p:nvSpPr>
          <p:cNvPr id="72708"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72709"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72710"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72711"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270551614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fr-FR" sz="1100"/>
              <a:t>For tasks related to review of program material, program visitors refer to their own experience of course materials. In addition, the Engineers Canada Syllabus is a resource. </a:t>
            </a:r>
          </a:p>
          <a:p>
            <a:r>
              <a:rPr lang="en-US" altLang="fr-FR" sz="1100"/>
              <a:t>General visitor, in assessing physical facilities, can refer to “Manual of General Visitor”.</a:t>
            </a:r>
          </a:p>
          <a:p>
            <a:r>
              <a:rPr lang="en-US" altLang="fr-FR" sz="1100"/>
              <a:t>Chair and Vice-Chair, in examining transcripts, can refer to “Accreditation Criteria and Procedures”, including the “Regulations for granting transfer credits”.</a:t>
            </a:r>
          </a:p>
        </p:txBody>
      </p:sp>
      <p:sp>
        <p:nvSpPr>
          <p:cNvPr id="73732"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73733"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73734"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73735"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108135496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fr-FR" dirty="0"/>
          </a:p>
        </p:txBody>
      </p:sp>
      <p:sp>
        <p:nvSpPr>
          <p:cNvPr id="75780"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75781"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75782"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75783"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37004539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fr-FR" sz="1100" dirty="0"/>
              <a:t>Team members will together review the combined list of potential issues that they have separately developed using the “Tracking Program Issues: Working document” form. </a:t>
            </a:r>
          </a:p>
          <a:p>
            <a:endParaRPr lang="en-US" altLang="fr-FR" sz="1100" dirty="0"/>
          </a:p>
          <a:p>
            <a:r>
              <a:rPr lang="en-US" altLang="fr-FR" sz="1100" dirty="0"/>
              <a:t>Team members each revise their preliminary draft of their contribution to the “CEAB Visiting Team Report”.</a:t>
            </a:r>
          </a:p>
          <a:p>
            <a:endParaRPr lang="en-US" altLang="fr-FR" sz="1100" dirty="0"/>
          </a:p>
          <a:p>
            <a:r>
              <a:rPr lang="en-US" altLang="fr-FR" sz="1100" dirty="0"/>
              <a:t>*This presentation is dependent on the preference of the program.  They may submit it electronically in advance, or deliver it live. </a:t>
            </a:r>
          </a:p>
          <a:p>
            <a:endParaRPr lang="en-US" altLang="fr-FR" sz="1100" dirty="0"/>
          </a:p>
        </p:txBody>
      </p:sp>
      <p:sp>
        <p:nvSpPr>
          <p:cNvPr id="76804"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76805"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76806"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76807"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330184828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507"/>
              </a:spcBef>
            </a:pPr>
            <a:r>
              <a:rPr lang="en-US" altLang="fr-FR" sz="1100" dirty="0"/>
              <a:t>During the exit statement,  it is re-iterated that accreditation decisions are made only by the Accreditation Board. Repeat time-line of the process to follow. Emphasize confidentiality. Summarize all issues and state strengths. Thank the Dean and staff for visit arrangements and their hospitality</a:t>
            </a:r>
          </a:p>
          <a:p>
            <a:endParaRPr lang="en-US" altLang="fr-FR" sz="1100" dirty="0"/>
          </a:p>
        </p:txBody>
      </p:sp>
      <p:sp>
        <p:nvSpPr>
          <p:cNvPr id="76804"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76805"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76806"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76807"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344490097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fr-FR" dirty="0"/>
          </a:p>
        </p:txBody>
      </p:sp>
      <p:sp>
        <p:nvSpPr>
          <p:cNvPr id="70660"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70661"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70662"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70663"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307645357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6156972-B91D-4EFE-BBE6-780876B81408}" type="slidenum">
              <a:rPr lang="en-CA" smtClean="0"/>
              <a:t>82</a:t>
            </a:fld>
            <a:endParaRPr lang="en-CA"/>
          </a:p>
        </p:txBody>
      </p:sp>
    </p:spTree>
    <p:extLst>
      <p:ext uri="{BB962C8B-B14F-4D97-AF65-F5344CB8AC3E}">
        <p14:creationId xmlns:p14="http://schemas.microsoft.com/office/powerpoint/2010/main" val="173004195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7567">
              <a:defRPr/>
            </a:pPr>
            <a:r>
              <a:rPr lang="en-US" altLang="fr-FR" sz="1100" dirty="0"/>
              <a:t>Accurate Visit Team reports are an essential part of Canada’s overall system for improving accredited engineering education. When issues are identified during site visits and reported, institutions are motivated to carry out necessary improvements. The cycle of improvement includes opportunity for the institution to address issues and avoid losing accreditation. If you are unsure whether to draw attention to an apparent issue, seek support from your Visit Team Chair.</a:t>
            </a:r>
          </a:p>
          <a:p>
            <a:pPr defTabSz="927567">
              <a:defRPr/>
            </a:pPr>
            <a:r>
              <a:rPr lang="en-GB" altLang="fr-FR" sz="1100" dirty="0"/>
              <a:t>Do not hesitate to dig for the full picture and describe it accurately in your report</a:t>
            </a:r>
          </a:p>
          <a:p>
            <a:endParaRPr lang="en-US" altLang="fr-FR" sz="1100" dirty="0"/>
          </a:p>
        </p:txBody>
      </p:sp>
      <p:sp>
        <p:nvSpPr>
          <p:cNvPr id="84996"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84997"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84998"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84999"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208022511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0" i="0" u="sng" dirty="0">
                <a:solidFill>
                  <a:srgbClr val="000000"/>
                </a:solidFill>
                <a:effectLst/>
                <a:latin typeface="Calibri" panose="020F0502020204030204" pitchFamily="34" charset="0"/>
              </a:rPr>
              <a:t>General principles for comments in visiting team reports </a:t>
            </a:r>
            <a:endParaRPr lang="en-GB" sz="1600" b="0" i="0" u="sng" dirty="0">
              <a:solidFill>
                <a:srgbClr val="000000"/>
              </a:solidFill>
              <a:effectLst/>
              <a:latin typeface="Calibri" panose="020F0502020204030204" pitchFamily="34" charset="0"/>
            </a:endParaRPr>
          </a:p>
          <a:p>
            <a:pPr algn="l" rtl="0" fontAlgn="base"/>
            <a:r>
              <a:rPr lang="en-GB" sz="1600" b="0" i="0" dirty="0">
                <a:solidFill>
                  <a:srgbClr val="000000"/>
                </a:solidFill>
                <a:effectLst/>
                <a:latin typeface="Calibri" panose="020F0502020204030204" pitchFamily="34" charset="0"/>
              </a:rPr>
              <a:t>1. </a:t>
            </a:r>
            <a:r>
              <a:rPr lang="en-GB" sz="1800" b="0" i="0" dirty="0">
                <a:solidFill>
                  <a:srgbClr val="000000"/>
                </a:solidFill>
                <a:effectLst/>
                <a:latin typeface="Calibri" panose="020F0502020204030204" pitchFamily="34" charset="0"/>
              </a:rPr>
              <a:t>A </a:t>
            </a:r>
            <a:r>
              <a:rPr lang="en-GB" sz="1800" b="1" i="0" dirty="0">
                <a:solidFill>
                  <a:srgbClr val="000000"/>
                </a:solidFill>
                <a:effectLst/>
                <a:latin typeface="Segoe UI Symbol" panose="020B0502040204020203" pitchFamily="34" charset="0"/>
              </a:rPr>
              <a:t>✓</a:t>
            </a:r>
            <a:r>
              <a:rPr lang="en-GB" sz="1800" b="0" i="0" dirty="0">
                <a:solidFill>
                  <a:srgbClr val="000000"/>
                </a:solidFill>
                <a:effectLst/>
                <a:latin typeface="Calibri" panose="020F0502020204030204" pitchFamily="34" charset="0"/>
              </a:rPr>
              <a:t> means that there is no observed issue on the criterion or that it is a numerical criterion which has a positive binary result. </a:t>
            </a:r>
          </a:p>
          <a:p>
            <a:pPr algn="l" rtl="0" fontAlgn="base">
              <a:buFont typeface="+mj-lt"/>
              <a:buAutoNum type="arabicPeriod" startAt="2"/>
            </a:pPr>
            <a:r>
              <a:rPr lang="en-GB" sz="1800" b="0" i="0" dirty="0">
                <a:solidFill>
                  <a:srgbClr val="000000"/>
                </a:solidFill>
                <a:effectLst/>
                <a:latin typeface="Calibri" panose="020F0502020204030204" pitchFamily="34" charset="0"/>
              </a:rPr>
              <a:t> A * means that the Program Visitor’s Observation field will contain a description of an observed item flagged for CEAB review that, in the opinion of the visiting team, has the potential to either jeopardize future compliance or currently prevents compliance with the criterion. </a:t>
            </a:r>
          </a:p>
          <a:p>
            <a:pPr algn="l" rtl="0" fontAlgn="base">
              <a:buFont typeface="+mj-lt"/>
              <a:buAutoNum type="arabicPeriod" startAt="3"/>
            </a:pPr>
            <a:r>
              <a:rPr lang="en-GB" sz="1800" b="0" i="0" dirty="0">
                <a:solidFill>
                  <a:srgbClr val="000000"/>
                </a:solidFill>
                <a:effectLst/>
                <a:latin typeface="Calibri" panose="020F0502020204030204" pitchFamily="34" charset="0"/>
              </a:rPr>
              <a:t> A comment has multiple audiences and purposes: </a:t>
            </a:r>
          </a:p>
          <a:p>
            <a:pPr lvl="1" algn="l" rtl="0" fontAlgn="base">
              <a:buFont typeface="+mj-lt"/>
              <a:buAutoNum type="arabicPeriod"/>
            </a:pPr>
            <a:r>
              <a:rPr lang="en-GB" sz="1800" b="0" i="0" dirty="0">
                <a:solidFill>
                  <a:srgbClr val="000000"/>
                </a:solidFill>
                <a:effectLst/>
                <a:latin typeface="Calibri" panose="020F0502020204030204" pitchFamily="34" charset="0"/>
              </a:rPr>
              <a:t> The </a:t>
            </a:r>
            <a:r>
              <a:rPr lang="en-GB" sz="1800" b="1" i="0" dirty="0">
                <a:solidFill>
                  <a:srgbClr val="000000"/>
                </a:solidFill>
                <a:effectLst/>
                <a:latin typeface="Calibri" panose="020F0502020204030204" pitchFamily="34" charset="0"/>
              </a:rPr>
              <a:t>Program; </a:t>
            </a:r>
            <a:r>
              <a:rPr lang="en-GB" sz="1800" b="0" i="0" dirty="0">
                <a:solidFill>
                  <a:srgbClr val="000000"/>
                </a:solidFill>
                <a:effectLst/>
                <a:latin typeface="Calibri" panose="020F0502020204030204" pitchFamily="34" charset="0"/>
              </a:rPr>
              <a:t>that allows them to understand the issue and questions the visitor had about compliance with a criterion, and allows them to formulate an appropriate response. </a:t>
            </a:r>
          </a:p>
          <a:p>
            <a:pPr lvl="1" algn="l" rtl="0" fontAlgn="base">
              <a:buFont typeface="+mj-lt"/>
              <a:buAutoNum type="arabicPeriod" startAt="2"/>
            </a:pPr>
            <a:r>
              <a:rPr lang="en-GB" sz="1800" b="0" i="0" dirty="0">
                <a:solidFill>
                  <a:srgbClr val="000000"/>
                </a:solidFill>
                <a:effectLst/>
                <a:latin typeface="Calibri" panose="020F0502020204030204" pitchFamily="34" charset="0"/>
              </a:rPr>
              <a:t> The </a:t>
            </a:r>
            <a:r>
              <a:rPr lang="en-GB" sz="1800" b="1" i="0" dirty="0">
                <a:solidFill>
                  <a:srgbClr val="000000"/>
                </a:solidFill>
                <a:effectLst/>
                <a:latin typeface="Calibri" panose="020F0502020204030204" pitchFamily="34" charset="0"/>
              </a:rPr>
              <a:t>Reviewer;</a:t>
            </a:r>
            <a:r>
              <a:rPr lang="en-GB" sz="1800" b="0" i="0" dirty="0">
                <a:solidFill>
                  <a:srgbClr val="000000"/>
                </a:solidFill>
                <a:effectLst/>
                <a:latin typeface="Calibri" panose="020F0502020204030204" pitchFamily="34" charset="0"/>
              </a:rPr>
              <a:t> that allows them to understand issues with meeting the criterion, so that they can formulate a motion to the CEAB. </a:t>
            </a:r>
          </a:p>
          <a:p>
            <a:pPr lvl="1" algn="l" rtl="0" fontAlgn="base">
              <a:buFont typeface="+mj-lt"/>
              <a:buAutoNum type="arabicPeriod" startAt="3"/>
            </a:pPr>
            <a:r>
              <a:rPr lang="en-GB" sz="1800" b="0" i="0" dirty="0">
                <a:solidFill>
                  <a:srgbClr val="000000"/>
                </a:solidFill>
                <a:effectLst/>
                <a:latin typeface="Calibri" panose="020F0502020204030204" pitchFamily="34" charset="0"/>
              </a:rPr>
              <a:t> The </a:t>
            </a:r>
            <a:r>
              <a:rPr lang="en-GB" sz="1800" b="1" i="0" dirty="0">
                <a:solidFill>
                  <a:srgbClr val="000000"/>
                </a:solidFill>
                <a:effectLst/>
                <a:latin typeface="Calibri" panose="020F0502020204030204" pitchFamily="34" charset="0"/>
              </a:rPr>
              <a:t>Team Chair, Editor </a:t>
            </a:r>
            <a:r>
              <a:rPr lang="en-GB" sz="1800" b="0" i="0" dirty="0">
                <a:solidFill>
                  <a:srgbClr val="000000"/>
                </a:solidFill>
                <a:effectLst/>
                <a:latin typeface="Calibri" panose="020F0502020204030204" pitchFamily="34" charset="0"/>
              </a:rPr>
              <a:t>and</a:t>
            </a:r>
            <a:r>
              <a:rPr lang="en-GB" sz="1800" b="1" i="0" dirty="0">
                <a:solidFill>
                  <a:srgbClr val="000000"/>
                </a:solidFill>
                <a:effectLst/>
                <a:latin typeface="Calibri" panose="020F0502020204030204" pitchFamily="34" charset="0"/>
              </a:rPr>
              <a:t> CEAB members;</a:t>
            </a:r>
            <a:r>
              <a:rPr lang="en-GB" sz="1800" b="0" i="0" dirty="0">
                <a:solidFill>
                  <a:srgbClr val="000000"/>
                </a:solidFill>
                <a:effectLst/>
                <a:latin typeface="Calibri" panose="020F0502020204030204" pitchFamily="34" charset="0"/>
              </a:rPr>
              <a:t> that allows them to clearly understand the issue. </a:t>
            </a:r>
          </a:p>
          <a:p>
            <a:pPr algn="l" rtl="0" fontAlgn="base"/>
            <a:endParaRPr lang="en-GB" sz="1800" b="1" i="0" dirty="0">
              <a:solidFill>
                <a:srgbClr val="000000"/>
              </a:solidFill>
              <a:effectLst/>
              <a:latin typeface="Calibri" panose="020F0502020204030204" pitchFamily="34" charset="0"/>
            </a:endParaRPr>
          </a:p>
          <a:p>
            <a:endParaRPr lang="en-CA" dirty="0"/>
          </a:p>
        </p:txBody>
      </p:sp>
      <p:sp>
        <p:nvSpPr>
          <p:cNvPr id="4" name="Slide Number Placeholder 3"/>
          <p:cNvSpPr>
            <a:spLocks noGrp="1"/>
          </p:cNvSpPr>
          <p:nvPr>
            <p:ph type="sldNum" sz="quarter" idx="10"/>
          </p:nvPr>
        </p:nvSpPr>
        <p:spPr/>
        <p:txBody>
          <a:bodyPr/>
          <a:lstStyle/>
          <a:p>
            <a:fld id="{36156972-B91D-4EFE-BBE6-780876B81408}" type="slidenum">
              <a:rPr lang="en-CA" smtClean="0"/>
              <a:t>84</a:t>
            </a:fld>
            <a:endParaRPr lang="en-CA"/>
          </a:p>
        </p:txBody>
      </p:sp>
    </p:spTree>
    <p:extLst>
      <p:ext uri="{BB962C8B-B14F-4D97-AF65-F5344CB8AC3E}">
        <p14:creationId xmlns:p14="http://schemas.microsoft.com/office/powerpoint/2010/main" val="403745972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It is required that all visiting team members comply with this format.</a:t>
            </a:r>
            <a:endParaRPr lang="en-CA" sz="1100" dirty="0"/>
          </a:p>
          <a:p>
            <a:pPr algn="l" rtl="0" fontAlgn="base"/>
            <a:endParaRPr lang="en-GB" sz="1800" b="1" i="0" dirty="0">
              <a:solidFill>
                <a:srgbClr val="000000"/>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36156972-B91D-4EFE-BBE6-780876B81408}" type="slidenum">
              <a:rPr lang="en-CA" smtClean="0"/>
              <a:t>85</a:t>
            </a:fld>
            <a:endParaRPr lang="en-CA"/>
          </a:p>
        </p:txBody>
      </p:sp>
    </p:spTree>
    <p:extLst>
      <p:ext uri="{BB962C8B-B14F-4D97-AF65-F5344CB8AC3E}">
        <p14:creationId xmlns:p14="http://schemas.microsoft.com/office/powerpoint/2010/main" val="266189405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Paula</a:t>
            </a:r>
            <a:endParaRPr lang="en-CA" dirty="0"/>
          </a:p>
        </p:txBody>
      </p:sp>
      <p:sp>
        <p:nvSpPr>
          <p:cNvPr id="4" name="Slide Number Placeholder 3"/>
          <p:cNvSpPr>
            <a:spLocks noGrp="1"/>
          </p:cNvSpPr>
          <p:nvPr>
            <p:ph type="sldNum" sz="quarter" idx="5"/>
          </p:nvPr>
        </p:nvSpPr>
        <p:spPr/>
        <p:txBody>
          <a:bodyPr/>
          <a:lstStyle/>
          <a:p>
            <a:fld id="{94C345D2-5F75-4C67-BD7A-51D5C348478D}" type="slidenum">
              <a:rPr lang="en-CA" smtClean="0"/>
              <a:t>86</a:t>
            </a:fld>
            <a:endParaRPr lang="en-CA"/>
          </a:p>
        </p:txBody>
      </p:sp>
    </p:spTree>
    <p:extLst>
      <p:ext uri="{BB962C8B-B14F-4D97-AF65-F5344CB8AC3E}">
        <p14:creationId xmlns:p14="http://schemas.microsoft.com/office/powerpoint/2010/main" val="223813239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Paula</a:t>
            </a:r>
            <a:endParaRPr lang="en-CA" dirty="0"/>
          </a:p>
          <a:p>
            <a:endParaRPr lang="en-CA" dirty="0"/>
          </a:p>
        </p:txBody>
      </p:sp>
      <p:sp>
        <p:nvSpPr>
          <p:cNvPr id="4" name="Slide Number Placeholder 3"/>
          <p:cNvSpPr>
            <a:spLocks noGrp="1"/>
          </p:cNvSpPr>
          <p:nvPr>
            <p:ph type="sldNum" sz="quarter" idx="5"/>
          </p:nvPr>
        </p:nvSpPr>
        <p:spPr/>
        <p:txBody>
          <a:bodyPr/>
          <a:lstStyle/>
          <a:p>
            <a:fld id="{94C345D2-5F75-4C67-BD7A-51D5C348478D}" type="slidenum">
              <a:rPr lang="en-CA" smtClean="0"/>
              <a:t>87</a:t>
            </a:fld>
            <a:endParaRPr lang="en-CA"/>
          </a:p>
        </p:txBody>
      </p:sp>
    </p:spTree>
    <p:extLst>
      <p:ext uri="{BB962C8B-B14F-4D97-AF65-F5344CB8AC3E}">
        <p14:creationId xmlns:p14="http://schemas.microsoft.com/office/powerpoint/2010/main" val="353352618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Paula</a:t>
            </a:r>
            <a:endParaRPr lang="en-CA" dirty="0"/>
          </a:p>
          <a:p>
            <a:endParaRPr lang="en-CA" dirty="0"/>
          </a:p>
        </p:txBody>
      </p:sp>
      <p:sp>
        <p:nvSpPr>
          <p:cNvPr id="4" name="Slide Number Placeholder 3"/>
          <p:cNvSpPr>
            <a:spLocks noGrp="1"/>
          </p:cNvSpPr>
          <p:nvPr>
            <p:ph type="sldNum" sz="quarter" idx="5"/>
          </p:nvPr>
        </p:nvSpPr>
        <p:spPr/>
        <p:txBody>
          <a:bodyPr/>
          <a:lstStyle/>
          <a:p>
            <a:fld id="{94C345D2-5F75-4C67-BD7A-51D5C348478D}" type="slidenum">
              <a:rPr lang="en-CA" smtClean="0"/>
              <a:t>88</a:t>
            </a:fld>
            <a:endParaRPr lang="en-CA"/>
          </a:p>
        </p:txBody>
      </p:sp>
    </p:spTree>
    <p:extLst>
      <p:ext uri="{BB962C8B-B14F-4D97-AF65-F5344CB8AC3E}">
        <p14:creationId xmlns:p14="http://schemas.microsoft.com/office/powerpoint/2010/main" val="9801499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Paula</a:t>
            </a:r>
            <a:endParaRPr lang="en-CA" dirty="0"/>
          </a:p>
          <a:p>
            <a:endParaRPr lang="en-CA" dirty="0"/>
          </a:p>
        </p:txBody>
      </p:sp>
      <p:sp>
        <p:nvSpPr>
          <p:cNvPr id="4" name="Slide Number Placeholder 3"/>
          <p:cNvSpPr>
            <a:spLocks noGrp="1"/>
          </p:cNvSpPr>
          <p:nvPr>
            <p:ph type="sldNum" sz="quarter" idx="5"/>
          </p:nvPr>
        </p:nvSpPr>
        <p:spPr/>
        <p:txBody>
          <a:bodyPr/>
          <a:lstStyle/>
          <a:p>
            <a:fld id="{94C345D2-5F75-4C67-BD7A-51D5C348478D}" type="slidenum">
              <a:rPr lang="en-CA" smtClean="0"/>
              <a:t>89</a:t>
            </a:fld>
            <a:endParaRPr lang="en-CA"/>
          </a:p>
        </p:txBody>
      </p:sp>
    </p:spTree>
    <p:extLst>
      <p:ext uri="{BB962C8B-B14F-4D97-AF65-F5344CB8AC3E}">
        <p14:creationId xmlns:p14="http://schemas.microsoft.com/office/powerpoint/2010/main" val="16630616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6156972-B91D-4EFE-BBE6-780876B81408}" type="slidenum">
              <a:rPr lang="en-CA" smtClean="0"/>
              <a:t>90</a:t>
            </a:fld>
            <a:endParaRPr lang="en-CA"/>
          </a:p>
        </p:txBody>
      </p:sp>
    </p:spTree>
    <p:extLst>
      <p:ext uri="{BB962C8B-B14F-4D97-AF65-F5344CB8AC3E}">
        <p14:creationId xmlns:p14="http://schemas.microsoft.com/office/powerpoint/2010/main" val="153476209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a:t>Decision process:</a:t>
            </a:r>
          </a:p>
          <a:p>
            <a:r>
              <a:rPr lang="en-CA" sz="1200"/>
              <a:t>- The visiting team’s report, dean’s response, and any additional materials provided by the program are provided to the review team which is comprised of the lead reviewer/team chair, presenter, and editor. Together, they review all the materials and identify any issues that have been resolved since the visit and formulate a recommended term of accreditation.</a:t>
            </a:r>
          </a:p>
          <a:p>
            <a:r>
              <a:rPr lang="en-CA" sz="1200"/>
              <a:t>- The visiting team’s report, dean’s response, any additional materials provided by the program, and the review team’s comments are provided to the full CEAB for consideration. The CEAB discusses all the materials and their impressions, and assigns C/W/D/R to each issue that was identified in the visiting team’s report, and assign a final term of accreditation.  </a:t>
            </a:r>
          </a:p>
        </p:txBody>
      </p:sp>
      <p:sp>
        <p:nvSpPr>
          <p:cNvPr id="4" name="Slide Number Placeholder 3"/>
          <p:cNvSpPr>
            <a:spLocks noGrp="1"/>
          </p:cNvSpPr>
          <p:nvPr>
            <p:ph type="sldNum" sz="quarter" idx="10"/>
          </p:nvPr>
        </p:nvSpPr>
        <p:spPr/>
        <p:txBody>
          <a:bodyPr/>
          <a:lstStyle/>
          <a:p>
            <a:fld id="{36156972-B91D-4EFE-BBE6-780876B81408}" type="slidenum">
              <a:rPr lang="en-CA" smtClean="0"/>
              <a:t>91</a:t>
            </a:fld>
            <a:endParaRPr lang="en-CA"/>
          </a:p>
        </p:txBody>
      </p:sp>
    </p:spTree>
    <p:extLst>
      <p:ext uri="{BB962C8B-B14F-4D97-AF65-F5344CB8AC3E}">
        <p14:creationId xmlns:p14="http://schemas.microsoft.com/office/powerpoint/2010/main" val="351148274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6156972-B91D-4EFE-BBE6-780876B81408}" type="slidenum">
              <a:rPr lang="en-CA" smtClean="0"/>
              <a:t>92</a:t>
            </a:fld>
            <a:endParaRPr lang="en-CA"/>
          </a:p>
        </p:txBody>
      </p:sp>
    </p:spTree>
    <p:extLst>
      <p:ext uri="{BB962C8B-B14F-4D97-AF65-F5344CB8AC3E}">
        <p14:creationId xmlns:p14="http://schemas.microsoft.com/office/powerpoint/2010/main" val="19187134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6.svg"/><Relationship Id="rId13" Type="http://schemas.microsoft.com/office/2007/relationships/diagramDrawing" Target="../diagrams/drawing1.xml"/><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diagramColors" Target="../diagrams/colors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svg"/><Relationship Id="rId11" Type="http://schemas.openxmlformats.org/officeDocument/2006/relationships/diagramQuickStyle" Target="../diagrams/quickStyle1.xml"/><Relationship Id="rId5" Type="http://schemas.openxmlformats.org/officeDocument/2006/relationships/image" Target="../media/image13.png"/><Relationship Id="rId10" Type="http://schemas.openxmlformats.org/officeDocument/2006/relationships/diagramLayout" Target="../diagrams/layout1.xml"/><Relationship Id="rId4" Type="http://schemas.openxmlformats.org/officeDocument/2006/relationships/image" Target="../media/image12.svg"/><Relationship Id="rId9"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7.png"/><Relationship Id="rId18" Type="http://schemas.openxmlformats.org/officeDocument/2006/relationships/image" Target="../media/image3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17" Type="http://schemas.openxmlformats.org/officeDocument/2006/relationships/image" Target="../media/image31.png"/><Relationship Id="rId2" Type="http://schemas.openxmlformats.org/officeDocument/2006/relationships/notesSlide" Target="../notesSlides/notesSlide12.xml"/><Relationship Id="rId16" Type="http://schemas.openxmlformats.org/officeDocument/2006/relationships/image" Target="../media/image30.svg"/><Relationship Id="rId1" Type="http://schemas.openxmlformats.org/officeDocument/2006/relationships/slideLayout" Target="../slideLayouts/slideLayout2.xml"/><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 Id="rId14" Type="http://schemas.openxmlformats.org/officeDocument/2006/relationships/image" Target="../media/image28.sv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5.sv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5.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5.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hyperlink" Target="https://engineerscanada.ca/accreditation/accreditation-resources" TargetMode="External"/><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3" Type="http://schemas.openxmlformats.org/officeDocument/2006/relationships/hyperlink" Target="https://engineerscanada.ca/sites/default/files/2022-02/Board-Policy-Manual-Combined-e.pdf#page=16"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50.svg"/><Relationship Id="rId13" Type="http://schemas.openxmlformats.org/officeDocument/2006/relationships/image" Target="../media/image55.png"/><Relationship Id="rId3" Type="http://schemas.openxmlformats.org/officeDocument/2006/relationships/image" Target="../media/image45.png"/><Relationship Id="rId7" Type="http://schemas.openxmlformats.org/officeDocument/2006/relationships/image" Target="../media/image49.png"/><Relationship Id="rId12" Type="http://schemas.openxmlformats.org/officeDocument/2006/relationships/image" Target="../media/image54.svg"/><Relationship Id="rId2" Type="http://schemas.openxmlformats.org/officeDocument/2006/relationships/notesSlide" Target="../notesSlides/notesSlide36.xml"/><Relationship Id="rId16" Type="http://schemas.openxmlformats.org/officeDocument/2006/relationships/image" Target="../media/image58.png"/><Relationship Id="rId1" Type="http://schemas.openxmlformats.org/officeDocument/2006/relationships/slideLayout" Target="../slideLayouts/slideLayout19.xml"/><Relationship Id="rId6" Type="http://schemas.openxmlformats.org/officeDocument/2006/relationships/image" Target="../media/image48.svg"/><Relationship Id="rId11" Type="http://schemas.openxmlformats.org/officeDocument/2006/relationships/image" Target="../media/image53.png"/><Relationship Id="rId5" Type="http://schemas.openxmlformats.org/officeDocument/2006/relationships/image" Target="../media/image47.png"/><Relationship Id="rId15" Type="http://schemas.openxmlformats.org/officeDocument/2006/relationships/image" Target="../media/image57.svg"/><Relationship Id="rId10" Type="http://schemas.openxmlformats.org/officeDocument/2006/relationships/image" Target="../media/image52.svg"/><Relationship Id="rId4" Type="http://schemas.openxmlformats.org/officeDocument/2006/relationships/image" Target="../media/image46.svg"/><Relationship Id="rId9" Type="http://schemas.openxmlformats.org/officeDocument/2006/relationships/image" Target="../media/image51.png"/><Relationship Id="rId14" Type="http://schemas.openxmlformats.org/officeDocument/2006/relationships/image" Target="../media/image56.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hyperlink" Target="https://engineerscanada.ca/sites/default/files/ga_v3.2.pdf"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hyperlink" Target="https://engineerscanada.ca/sites/default/files/accreditation/gaci-rubrics-en.pdf" TargetMode="Externa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35.sv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2.xml"/></Relationships>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docProps/app.xml><?xml version="1.0" encoding="utf-8"?>
<Properties xmlns="http://schemas.openxmlformats.org/officeDocument/2006/extended-properties" xmlns:vt="http://schemas.openxmlformats.org/officeDocument/2006/docPropsVTypes">
  <Template/>
  <TotalTime>16</TotalTime>
  <Words>13553</Words>
  <Application>Microsoft Office PowerPoint</Application>
  <PresentationFormat>On-screen Show (16:9)</PresentationFormat>
  <Paragraphs>1378</Paragraphs>
  <Slides>92</Slides>
  <Notes>92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92</vt:i4>
      </vt:variant>
    </vt:vector>
  </HeadingPairs>
  <TitlesOfParts>
    <vt:vector size="105" baseType="lpstr">
      <vt:lpstr>Arial</vt:lpstr>
      <vt:lpstr>Arial Black</vt:lpstr>
      <vt:lpstr>Calibri</vt:lpstr>
      <vt:lpstr>Calibri Light</vt:lpstr>
      <vt:lpstr>Montserrat</vt:lpstr>
      <vt:lpstr>Segoe UI</vt:lpstr>
      <vt:lpstr>Segoe UI Symbol</vt:lpstr>
      <vt:lpstr>Symbol</vt:lpstr>
      <vt:lpstr>Times</vt:lpstr>
      <vt:lpstr>Times New Roman</vt:lpstr>
      <vt:lpstr>Trebuchet MS</vt:lpstr>
      <vt:lpstr>Wingdings</vt:lpstr>
      <vt:lpstr>Engineers Canada template - v2019</vt:lpstr>
      <vt:lpstr>About this presentation</vt:lpstr>
      <vt:lpstr>Accreditation Visit to &lt;name of HEI&gt; &lt;date range&gt; </vt:lpstr>
      <vt:lpstr>Land acknowledgement </vt:lpstr>
      <vt:lpstr>Outline</vt:lpstr>
      <vt:lpstr>Higher Education Institution (HEI) Background</vt:lpstr>
      <vt:lpstr>2023/2024 Visit Cycle</vt:lpstr>
      <vt:lpstr>Accreditation and the CEAB</vt:lpstr>
      <vt:lpstr>The Accreditation Board</vt:lpstr>
      <vt:lpstr>Goals of the Accreditation Board</vt:lpstr>
      <vt:lpstr>What does the Accreditation Board do?</vt:lpstr>
      <vt:lpstr>CEAB Accreditation: General notes</vt:lpstr>
      <vt:lpstr>How do we do it?  The accreditation process:</vt:lpstr>
      <vt:lpstr>Accreditation and continual improvement</vt:lpstr>
      <vt:lpstr>Accreditation activities</vt:lpstr>
      <vt:lpstr>Roles and responsibilities</vt:lpstr>
      <vt:lpstr>Objectives of the visiting team</vt:lpstr>
      <vt:lpstr>The visiting team: Key roles</vt:lpstr>
      <vt:lpstr>Team and Vice- Chair Key Roles</vt:lpstr>
      <vt:lpstr>Program Visitors Key Roles</vt:lpstr>
      <vt:lpstr>CEAB Secretariat Key Roles</vt:lpstr>
      <vt:lpstr>Time commitments</vt:lpstr>
      <vt:lpstr>Leading up to the visit</vt:lpstr>
      <vt:lpstr>Accreditation criteria and procedures</vt:lpstr>
      <vt:lpstr>Training</vt:lpstr>
      <vt:lpstr>Team resources</vt:lpstr>
      <vt:lpstr>Team member activities</vt:lpstr>
      <vt:lpstr>Accessing program materials</vt:lpstr>
      <vt:lpstr>Accessing program materials, continued</vt:lpstr>
      <vt:lpstr>Tracking of issues</vt:lpstr>
      <vt:lpstr>Identifying issues</vt:lpstr>
      <vt:lpstr>Writing an observation</vt:lpstr>
      <vt:lpstr>Tips</vt:lpstr>
      <vt:lpstr>The criteria</vt:lpstr>
      <vt:lpstr>Accreditation criteria and procedures</vt:lpstr>
      <vt:lpstr>About criteria and interpretive statements</vt:lpstr>
      <vt:lpstr>PowerPoint Presentation</vt:lpstr>
      <vt:lpstr>PowerPoint Presentation</vt:lpstr>
      <vt:lpstr>Criteria highlights: Curriculum content and quality   </vt:lpstr>
      <vt:lpstr>Minimum curriculum components</vt:lpstr>
      <vt:lpstr>Criteria highlights: Minimum curriculum components</vt:lpstr>
      <vt:lpstr>PowerPoint Presentation</vt:lpstr>
      <vt:lpstr>PowerPoint Presentation</vt:lpstr>
      <vt:lpstr>PowerPoint Presentation</vt:lpstr>
      <vt:lpstr>PowerPoint Presentation</vt:lpstr>
      <vt:lpstr>PowerPoint Presentation</vt:lpstr>
      <vt:lpstr>PowerPoint Presentation</vt:lpstr>
      <vt:lpstr>Criteria highlights: Graduate Attributes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Continual improvement The feedback loop</vt:lpstr>
      <vt:lpstr>PowerPoint Presentation</vt:lpstr>
      <vt:lpstr>PowerPoint Presentation</vt:lpstr>
      <vt:lpstr>PowerPoint Presentation</vt:lpstr>
      <vt:lpstr>GA/CI myth busting</vt:lpstr>
      <vt:lpstr>3.5.1.2d: Non-academic counselling and guidance other supporting facilities and services</vt:lpstr>
      <vt:lpstr>Recent relevant changes -</vt:lpstr>
      <vt:lpstr>General Visitors </vt:lpstr>
      <vt:lpstr>PowerPoint Presentation</vt:lpstr>
      <vt:lpstr>Update to required visit materials The general instructions have been updated to reflect the new list of visit materials that programs are required to prepare for a visit.</vt:lpstr>
      <vt:lpstr>Temporary exemption for students going on international exchange</vt:lpstr>
      <vt:lpstr>Expectations for the program: Documented international exchange processes and procedures </vt:lpstr>
      <vt:lpstr>Expectations for the program:  Addendum to the Questionnaire</vt:lpstr>
      <vt:lpstr>2023 / 2024 Documentation Focus on GA/CI process: Summary of changes</vt:lpstr>
      <vt:lpstr>Interpretive statement changes</vt:lpstr>
      <vt:lpstr>New Interpretive Statement on Engineering Design</vt:lpstr>
      <vt:lpstr>Criteria changes – Definition of design</vt:lpstr>
      <vt:lpstr>Criteria changes – Definition of design</vt:lpstr>
      <vt:lpstr>The visit A fact-finding exercise</vt:lpstr>
      <vt:lpstr>Overview</vt:lpstr>
      <vt:lpstr>Interviews: Tasks and tools</vt:lpstr>
      <vt:lpstr>Tours: Tasks and tools</vt:lpstr>
      <vt:lpstr>Visit Schedule</vt:lpstr>
      <vt:lpstr>Visit Schedule cont’d.</vt:lpstr>
      <vt:lpstr>Visit Schedule cont’d.</vt:lpstr>
      <vt:lpstr>PowerPoint Presentation</vt:lpstr>
      <vt:lpstr>The Visiting Team Report</vt:lpstr>
      <vt:lpstr>PowerPoint Presentation</vt:lpstr>
      <vt:lpstr>Identifying issues</vt:lpstr>
      <vt:lpstr>Writing an observation</vt:lpstr>
      <vt:lpstr>Written observations - Examples</vt:lpstr>
      <vt:lpstr>Written observations - Examples</vt:lpstr>
      <vt:lpstr>Written observations - Examples</vt:lpstr>
      <vt:lpstr>Written observations - Examples</vt:lpstr>
      <vt:lpstr>Tips</vt:lpstr>
      <vt:lpstr>PowerPoint Presentation</vt:lpstr>
      <vt:lpstr>Thank you!</vt:lpstr>
    </vt:vector>
  </TitlesOfParts>
  <Company>Engineers Canada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2.1d intro_team_chair_presentation_english-July 16</dc:title>
  <dc:creator>aolivas</dc:creator>
  <cp:lastModifiedBy>Elise Guest</cp:lastModifiedBy>
  <cp:revision>10</cp:revision>
  <dcterms:created xsi:type="dcterms:W3CDTF">2015-10-13T17:28:17Z</dcterms:created>
  <dcterms:modified xsi:type="dcterms:W3CDTF">2023-10-23T17:26:08Z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0x010100E528F652C3351C499003E103ABCACB9B</vt:lpwstr>
  </property>
  <property fmtid="{D5CDD505-2E9C-101B-9397-08002B2CF9AE}" pid="3" name="Document Type">
    <vt:lpwstr>30;#Presentation|97b25c26-b0a3-4801-9777-3f513cd68642</vt:lpwstr>
  </property>
</Properties>
</file>